
<file path=[Content_Types].xml><?xml version="1.0" encoding="utf-8"?>
<Types xmlns="http://schemas.openxmlformats.org/package/2006/content-types">
  <Default Extension="png" ContentType="image/png"/>
  <Default Extension="wmf" ContentType="image/x-w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702" r:id="rId2"/>
  </p:sldMasterIdLst>
  <p:notesMasterIdLst>
    <p:notesMasterId r:id="rId25"/>
  </p:notesMasterIdLst>
  <p:sldIdLst>
    <p:sldId id="256" r:id="rId3"/>
    <p:sldId id="261" r:id="rId4"/>
    <p:sldId id="284" r:id="rId5"/>
    <p:sldId id="260" r:id="rId6"/>
    <p:sldId id="259" r:id="rId7"/>
    <p:sldId id="265" r:id="rId8"/>
    <p:sldId id="266" r:id="rId9"/>
    <p:sldId id="295" r:id="rId10"/>
    <p:sldId id="268" r:id="rId11"/>
    <p:sldId id="282" r:id="rId12"/>
    <p:sldId id="306" r:id="rId13"/>
    <p:sldId id="314" r:id="rId14"/>
    <p:sldId id="311" r:id="rId15"/>
    <p:sldId id="308" r:id="rId16"/>
    <p:sldId id="309" r:id="rId17"/>
    <p:sldId id="292" r:id="rId18"/>
    <p:sldId id="312" r:id="rId19"/>
    <p:sldId id="274" r:id="rId20"/>
    <p:sldId id="297" r:id="rId21"/>
    <p:sldId id="313" r:id="rId22"/>
    <p:sldId id="285" r:id="rId23"/>
    <p:sldId id="288" r:id="rId24"/>
  </p:sldIdLst>
  <p:sldSz cx="12192000" cy="6858000"/>
  <p:notesSz cx="6858000" cy="9144000"/>
  <p:defaultTextStyle>
    <a:defPPr>
      <a:defRPr lang="de-DE"/>
    </a:defPPr>
    <a:lvl1pPr algn="l" rtl="0" fontAlgn="base">
      <a:spcBef>
        <a:spcPct val="0"/>
      </a:spcBef>
      <a:spcAft>
        <a:spcPct val="0"/>
      </a:spcAft>
      <a:defRPr kern="1200">
        <a:solidFill>
          <a:schemeClr val="tx1"/>
        </a:solidFill>
        <a:latin typeface="Calibri Light" pitchFamily="34" charset="0"/>
        <a:ea typeface="+mn-ea"/>
        <a:cs typeface="Arial" charset="0"/>
      </a:defRPr>
    </a:lvl1pPr>
    <a:lvl2pPr marL="457200" algn="l" rtl="0" fontAlgn="base">
      <a:spcBef>
        <a:spcPct val="0"/>
      </a:spcBef>
      <a:spcAft>
        <a:spcPct val="0"/>
      </a:spcAft>
      <a:defRPr kern="1200">
        <a:solidFill>
          <a:schemeClr val="tx1"/>
        </a:solidFill>
        <a:latin typeface="Calibri Light" pitchFamily="34" charset="0"/>
        <a:ea typeface="+mn-ea"/>
        <a:cs typeface="Arial" charset="0"/>
      </a:defRPr>
    </a:lvl2pPr>
    <a:lvl3pPr marL="914400" algn="l" rtl="0" fontAlgn="base">
      <a:spcBef>
        <a:spcPct val="0"/>
      </a:spcBef>
      <a:spcAft>
        <a:spcPct val="0"/>
      </a:spcAft>
      <a:defRPr kern="1200">
        <a:solidFill>
          <a:schemeClr val="tx1"/>
        </a:solidFill>
        <a:latin typeface="Calibri Light" pitchFamily="34" charset="0"/>
        <a:ea typeface="+mn-ea"/>
        <a:cs typeface="Arial" charset="0"/>
      </a:defRPr>
    </a:lvl3pPr>
    <a:lvl4pPr marL="1371600" algn="l" rtl="0" fontAlgn="base">
      <a:spcBef>
        <a:spcPct val="0"/>
      </a:spcBef>
      <a:spcAft>
        <a:spcPct val="0"/>
      </a:spcAft>
      <a:defRPr kern="1200">
        <a:solidFill>
          <a:schemeClr val="tx1"/>
        </a:solidFill>
        <a:latin typeface="Calibri Light" pitchFamily="34" charset="0"/>
        <a:ea typeface="+mn-ea"/>
        <a:cs typeface="Arial" charset="0"/>
      </a:defRPr>
    </a:lvl4pPr>
    <a:lvl5pPr marL="1828800" algn="l" rtl="0" fontAlgn="base">
      <a:spcBef>
        <a:spcPct val="0"/>
      </a:spcBef>
      <a:spcAft>
        <a:spcPct val="0"/>
      </a:spcAft>
      <a:defRPr kern="1200">
        <a:solidFill>
          <a:schemeClr val="tx1"/>
        </a:solidFill>
        <a:latin typeface="Calibri Light" pitchFamily="34" charset="0"/>
        <a:ea typeface="+mn-ea"/>
        <a:cs typeface="Arial" charset="0"/>
      </a:defRPr>
    </a:lvl5pPr>
    <a:lvl6pPr marL="2286000" algn="l" defTabSz="914400" rtl="0" eaLnBrk="1" latinLnBrk="0" hangingPunct="1">
      <a:defRPr kern="1200">
        <a:solidFill>
          <a:schemeClr val="tx1"/>
        </a:solidFill>
        <a:latin typeface="Calibri Light" pitchFamily="34" charset="0"/>
        <a:ea typeface="+mn-ea"/>
        <a:cs typeface="Arial" charset="0"/>
      </a:defRPr>
    </a:lvl6pPr>
    <a:lvl7pPr marL="2743200" algn="l" defTabSz="914400" rtl="0" eaLnBrk="1" latinLnBrk="0" hangingPunct="1">
      <a:defRPr kern="1200">
        <a:solidFill>
          <a:schemeClr val="tx1"/>
        </a:solidFill>
        <a:latin typeface="Calibri Light" pitchFamily="34" charset="0"/>
        <a:ea typeface="+mn-ea"/>
        <a:cs typeface="Arial" charset="0"/>
      </a:defRPr>
    </a:lvl7pPr>
    <a:lvl8pPr marL="3200400" algn="l" defTabSz="914400" rtl="0" eaLnBrk="1" latinLnBrk="0" hangingPunct="1">
      <a:defRPr kern="1200">
        <a:solidFill>
          <a:schemeClr val="tx1"/>
        </a:solidFill>
        <a:latin typeface="Calibri Light" pitchFamily="34" charset="0"/>
        <a:ea typeface="+mn-ea"/>
        <a:cs typeface="Arial" charset="0"/>
      </a:defRPr>
    </a:lvl8pPr>
    <a:lvl9pPr marL="3657600" algn="l" defTabSz="914400" rtl="0" eaLnBrk="1" latinLnBrk="0" hangingPunct="1">
      <a:defRPr kern="1200">
        <a:solidFill>
          <a:schemeClr val="tx1"/>
        </a:solidFill>
        <a:latin typeface="Calibri Light" pitchFamily="34" charset="0"/>
        <a:ea typeface="+mn-ea"/>
        <a:cs typeface="Arial" charset="0"/>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CD49A"/>
    <a:srgbClr val="BF6501"/>
    <a:srgbClr val="9602BE"/>
    <a:srgbClr val="A2CCEE"/>
    <a:srgbClr val="FFFFFF"/>
    <a:srgbClr val="A20013"/>
    <a:srgbClr val="FFF7F8"/>
    <a:srgbClr val="2B7000"/>
    <a:srgbClr val="F5FFEF"/>
    <a:srgbClr val="FFE5E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Keine Formatvorlage, Tabellenraster">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77119" autoAdjust="0"/>
  </p:normalViewPr>
  <p:slideViewPr>
    <p:cSldViewPr snapToGrid="0">
      <p:cViewPr varScale="1">
        <p:scale>
          <a:sx n="58" d="100"/>
          <a:sy n="58" d="100"/>
        </p:scale>
        <p:origin x="72" y="658"/>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viewProps" Target="viewProps.xml"/></Relationships>
</file>

<file path=ppt/diagrams/_rels/data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image" Target="../media/image24.png"/><Relationship Id="rId4" Type="http://schemas.openxmlformats.org/officeDocument/2006/relationships/image" Target="../media/image27.png"/></Relationships>
</file>

<file path=ppt/diagrams/_rels/drawing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image" Target="../media/image24.png"/><Relationship Id="rId4" Type="http://schemas.openxmlformats.org/officeDocument/2006/relationships/image" Target="../media/image27.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6543809-B8CA-44F2-830E-587C8CBB014A}" type="doc">
      <dgm:prSet loTypeId="urn:microsoft.com/office/officeart/2008/layout/CircularPictureCallout" loCatId="picture" qsTypeId="urn:microsoft.com/office/officeart/2005/8/quickstyle/simple1" qsCatId="simple" csTypeId="urn:microsoft.com/office/officeart/2005/8/colors/accent1_2" csCatId="accent1" phldr="1"/>
      <dgm:spPr/>
      <dgm:t>
        <a:bodyPr/>
        <a:lstStyle/>
        <a:p>
          <a:endParaRPr lang="de-DE"/>
        </a:p>
      </dgm:t>
    </dgm:pt>
    <dgm:pt modelId="{065E0AD3-0018-4C91-A096-389C26DB87B2}">
      <dgm:prSet/>
      <dgm:spPr/>
      <dgm:t>
        <a:bodyPr/>
        <a:lstStyle/>
        <a:p>
          <a:endParaRPr lang="de-DE"/>
        </a:p>
      </dgm:t>
    </dgm:pt>
    <dgm:pt modelId="{0F750679-3C2A-4E5D-B454-3111FE4050EE}" type="parTrans" cxnId="{1B041ADE-4021-4D29-BDDB-260E53969FFF}">
      <dgm:prSet/>
      <dgm:spPr/>
      <dgm:t>
        <a:bodyPr/>
        <a:lstStyle/>
        <a:p>
          <a:endParaRPr lang="de-DE"/>
        </a:p>
      </dgm:t>
    </dgm:pt>
    <dgm:pt modelId="{CE85D92E-6A47-4265-8D7F-B46CD9A12594}" type="sibTrans" cxnId="{1B041ADE-4021-4D29-BDDB-260E53969FFF}">
      <dgm:prSet/>
      <dgm:spPr>
        <a:blipFill rotWithShape="1">
          <a:blip xmlns:r="http://schemas.openxmlformats.org/officeDocument/2006/relationships" r:embed="rId1"/>
          <a:stretch>
            <a:fillRect/>
          </a:stretch>
        </a:blipFill>
        <a:ln w="28575">
          <a:solidFill>
            <a:schemeClr val="tx1"/>
          </a:solidFill>
        </a:ln>
      </dgm:spPr>
      <dgm:t>
        <a:bodyPr/>
        <a:lstStyle/>
        <a:p>
          <a:endParaRPr lang="de-DE"/>
        </a:p>
      </dgm:t>
    </dgm:pt>
    <dgm:pt modelId="{2B50E065-2383-459B-AB70-0734CB37998D}">
      <dgm:prSet phldrT="[Text]" custT="1"/>
      <dgm:spPr/>
      <dgm:t>
        <a:bodyPr/>
        <a:lstStyle/>
        <a:p>
          <a:r>
            <a:rPr lang="en-US" sz="1600" b="1" noProof="0" dirty="0" smtClean="0">
              <a:solidFill>
                <a:schemeClr val="tx1"/>
              </a:solidFill>
            </a:rPr>
            <a:t>assess general brain health</a:t>
          </a:r>
          <a:endParaRPr lang="en-US" sz="1600" b="1" noProof="0" dirty="0">
            <a:solidFill>
              <a:schemeClr val="tx1"/>
            </a:solidFill>
          </a:endParaRPr>
        </a:p>
      </dgm:t>
    </dgm:pt>
    <dgm:pt modelId="{55A8B3AB-5F7C-4D52-8CC1-3B4BA3467AB9}" type="parTrans" cxnId="{4EE0D91A-8537-449F-8EE5-58019D41AED2}">
      <dgm:prSet/>
      <dgm:spPr/>
      <dgm:t>
        <a:bodyPr/>
        <a:lstStyle/>
        <a:p>
          <a:endParaRPr lang="de-DE"/>
        </a:p>
      </dgm:t>
    </dgm:pt>
    <dgm:pt modelId="{D6863291-0EB4-45DC-920B-163DB7950B7C}" type="sibTrans" cxnId="{4EE0D91A-8537-449F-8EE5-58019D41AED2}">
      <dgm:prSet/>
      <dgm:spPr>
        <a:blipFill>
          <a:blip xmlns:r="http://schemas.openxmlformats.org/officeDocument/2006/relationships" r:embed="rId2" cstate="print">
            <a:extLst>
              <a:ext uri="{28A0092B-C50C-407E-A947-70E740481C1C}">
                <a14:useLocalDpi xmlns:a14="http://schemas.microsoft.com/office/drawing/2010/main" val="0"/>
              </a:ext>
            </a:extLst>
          </a:blip>
          <a:srcRect/>
          <a:stretch>
            <a:fillRect l="-7000" r="-7000"/>
          </a:stretch>
        </a:blipFill>
        <a:ln w="28575">
          <a:solidFill>
            <a:schemeClr val="tx1"/>
          </a:solidFill>
        </a:ln>
      </dgm:spPr>
      <dgm:t>
        <a:bodyPr/>
        <a:lstStyle/>
        <a:p>
          <a:endParaRPr lang="de-DE"/>
        </a:p>
      </dgm:t>
    </dgm:pt>
    <dgm:pt modelId="{FCE5C77E-8AB8-4B8C-9197-E8519BE9B0B0}">
      <dgm:prSet phldrT="[Text]" custT="1"/>
      <dgm:spPr/>
      <dgm:t>
        <a:bodyPr/>
        <a:lstStyle/>
        <a:p>
          <a:r>
            <a:rPr lang="en-US" sz="1600" b="1" noProof="0" dirty="0" smtClean="0"/>
            <a:t>detect disorders before symptom onset</a:t>
          </a:r>
          <a:endParaRPr lang="en-US" sz="1600" b="1" noProof="0" dirty="0"/>
        </a:p>
      </dgm:t>
    </dgm:pt>
    <dgm:pt modelId="{24F86B85-1F10-4F83-908B-AAA89F527A54}" type="parTrans" cxnId="{A4B22524-3887-4B8B-9CE7-6BB636BB2BA6}">
      <dgm:prSet/>
      <dgm:spPr/>
      <dgm:t>
        <a:bodyPr/>
        <a:lstStyle/>
        <a:p>
          <a:endParaRPr lang="de-DE"/>
        </a:p>
      </dgm:t>
    </dgm:pt>
    <dgm:pt modelId="{07BA3E7B-9DDF-4B50-8B61-65227CAFD46B}" type="sibTrans" cxnId="{A4B22524-3887-4B8B-9CE7-6BB636BB2BA6}">
      <dgm:prSet/>
      <dgm:spPr>
        <a:blipFill>
          <a:blip xmlns:r="http://schemas.openxmlformats.org/officeDocument/2006/relationships" r:embed="rId3" cstate="print">
            <a:extLst>
              <a:ext uri="{28A0092B-C50C-407E-A947-70E740481C1C}">
                <a14:useLocalDpi xmlns:a14="http://schemas.microsoft.com/office/drawing/2010/main" val="0"/>
              </a:ext>
            </a:extLst>
          </a:blip>
          <a:srcRect/>
          <a:stretch>
            <a:fillRect l="-9000" r="-9000"/>
          </a:stretch>
        </a:blipFill>
        <a:ln w="28575">
          <a:solidFill>
            <a:schemeClr val="tx1"/>
          </a:solidFill>
        </a:ln>
      </dgm:spPr>
      <dgm:t>
        <a:bodyPr/>
        <a:lstStyle/>
        <a:p>
          <a:endParaRPr lang="de-DE"/>
        </a:p>
      </dgm:t>
    </dgm:pt>
    <dgm:pt modelId="{C1D8C30B-79A7-4B73-A5C4-FB05F311D27F}">
      <dgm:prSet phldrT="[Text]" custT="1"/>
      <dgm:spPr/>
      <dgm:t>
        <a:bodyPr/>
        <a:lstStyle/>
        <a:p>
          <a:r>
            <a:rPr lang="en-US" sz="1600" b="1" noProof="0" dirty="0" smtClean="0">
              <a:solidFill>
                <a:schemeClr val="tx1"/>
              </a:solidFill>
            </a:rPr>
            <a:t>support differential diagnosis</a:t>
          </a:r>
          <a:endParaRPr lang="en-US" sz="1600" b="1" noProof="0" dirty="0">
            <a:solidFill>
              <a:schemeClr val="tx1"/>
            </a:solidFill>
          </a:endParaRPr>
        </a:p>
      </dgm:t>
    </dgm:pt>
    <dgm:pt modelId="{CF07D54D-BB93-4F94-9114-D180FF5C1117}" type="parTrans" cxnId="{A9980AA7-24BE-48F3-9869-C63E797F9407}">
      <dgm:prSet/>
      <dgm:spPr/>
      <dgm:t>
        <a:bodyPr/>
        <a:lstStyle/>
        <a:p>
          <a:endParaRPr lang="de-DE"/>
        </a:p>
      </dgm:t>
    </dgm:pt>
    <dgm:pt modelId="{32F72CB3-8FC9-416B-9B08-864F927BB651}" type="sibTrans" cxnId="{A9980AA7-24BE-48F3-9869-C63E797F9407}">
      <dgm:prSet/>
      <dgm:spPr>
        <a:blipFill>
          <a:blip xmlns:r="http://schemas.openxmlformats.org/officeDocument/2006/relationships" r:embed="rId4" cstate="print">
            <a:extLst>
              <a:ext uri="{28A0092B-C50C-407E-A947-70E740481C1C}">
                <a14:useLocalDpi xmlns:a14="http://schemas.microsoft.com/office/drawing/2010/main" val="0"/>
              </a:ext>
            </a:extLst>
          </a:blip>
          <a:srcRect/>
          <a:stretch>
            <a:fillRect l="-10000" r="-10000"/>
          </a:stretch>
        </a:blipFill>
        <a:ln w="28575">
          <a:solidFill>
            <a:schemeClr val="tx1"/>
          </a:solidFill>
        </a:ln>
      </dgm:spPr>
      <dgm:t>
        <a:bodyPr/>
        <a:lstStyle/>
        <a:p>
          <a:endParaRPr lang="de-DE"/>
        </a:p>
      </dgm:t>
    </dgm:pt>
    <dgm:pt modelId="{22EBF162-E8B1-466A-9FB8-74775B00522A}" type="pres">
      <dgm:prSet presAssocID="{56543809-B8CA-44F2-830E-587C8CBB014A}" presName="Name0" presStyleCnt="0">
        <dgm:presLayoutVars>
          <dgm:chMax val="7"/>
          <dgm:chPref val="7"/>
          <dgm:dir/>
        </dgm:presLayoutVars>
      </dgm:prSet>
      <dgm:spPr/>
      <dgm:t>
        <a:bodyPr/>
        <a:lstStyle/>
        <a:p>
          <a:endParaRPr lang="de-DE"/>
        </a:p>
      </dgm:t>
    </dgm:pt>
    <dgm:pt modelId="{1489AD0A-8CE2-4887-848D-D448A300DC40}" type="pres">
      <dgm:prSet presAssocID="{56543809-B8CA-44F2-830E-587C8CBB014A}" presName="Name1" presStyleCnt="0"/>
      <dgm:spPr/>
    </dgm:pt>
    <dgm:pt modelId="{9C39C95A-94F4-4948-A310-415F662C17FC}" type="pres">
      <dgm:prSet presAssocID="{CE85D92E-6A47-4265-8D7F-B46CD9A12594}" presName="picture_1" presStyleCnt="0"/>
      <dgm:spPr/>
    </dgm:pt>
    <dgm:pt modelId="{6A7DBF95-ED17-4396-B6E9-B0BD2B07F598}" type="pres">
      <dgm:prSet presAssocID="{CE85D92E-6A47-4265-8D7F-B46CD9A12594}" presName="pictureRepeatNode" presStyleLbl="alignImgPlace1" presStyleIdx="0" presStyleCnt="4" custScaleX="84571" custScaleY="80919"/>
      <dgm:spPr/>
      <dgm:t>
        <a:bodyPr/>
        <a:lstStyle/>
        <a:p>
          <a:endParaRPr lang="de-DE"/>
        </a:p>
      </dgm:t>
    </dgm:pt>
    <dgm:pt modelId="{FCCBB5A9-F293-4EE7-ABFD-423694032005}" type="pres">
      <dgm:prSet presAssocID="{065E0AD3-0018-4C91-A096-389C26DB87B2}" presName="text_1" presStyleLbl="node1" presStyleIdx="0" presStyleCnt="0">
        <dgm:presLayoutVars>
          <dgm:bulletEnabled val="1"/>
        </dgm:presLayoutVars>
      </dgm:prSet>
      <dgm:spPr/>
      <dgm:t>
        <a:bodyPr/>
        <a:lstStyle/>
        <a:p>
          <a:endParaRPr lang="de-DE"/>
        </a:p>
      </dgm:t>
    </dgm:pt>
    <dgm:pt modelId="{896387C1-98B6-4D3F-A942-DEC5EF01F654}" type="pres">
      <dgm:prSet presAssocID="{D6863291-0EB4-45DC-920B-163DB7950B7C}" presName="picture_2" presStyleCnt="0"/>
      <dgm:spPr/>
    </dgm:pt>
    <dgm:pt modelId="{F388DA64-260B-4638-A91A-0925FF9CEB11}" type="pres">
      <dgm:prSet presAssocID="{D6863291-0EB4-45DC-920B-163DB7950B7C}" presName="pictureRepeatNode" presStyleLbl="alignImgPlace1" presStyleIdx="1" presStyleCnt="4"/>
      <dgm:spPr/>
      <dgm:t>
        <a:bodyPr/>
        <a:lstStyle/>
        <a:p>
          <a:endParaRPr lang="de-DE"/>
        </a:p>
      </dgm:t>
    </dgm:pt>
    <dgm:pt modelId="{E6CA0CAF-9D50-4C91-AF30-D3D8CAE60921}" type="pres">
      <dgm:prSet presAssocID="{2B50E065-2383-459B-AB70-0734CB37998D}" presName="line_2" presStyleLbl="parChTrans1D1" presStyleIdx="0" presStyleCnt="3"/>
      <dgm:spPr>
        <a:ln w="12700">
          <a:solidFill>
            <a:schemeClr val="tx1">
              <a:lumMod val="50000"/>
              <a:lumOff val="50000"/>
            </a:schemeClr>
          </a:solidFill>
        </a:ln>
      </dgm:spPr>
    </dgm:pt>
    <dgm:pt modelId="{9064C6D7-085B-40AF-AE65-E232305B5581}" type="pres">
      <dgm:prSet presAssocID="{2B50E065-2383-459B-AB70-0734CB37998D}" presName="textparent_2" presStyleLbl="node1" presStyleIdx="0" presStyleCnt="0"/>
      <dgm:spPr/>
    </dgm:pt>
    <dgm:pt modelId="{01736869-5109-4B2D-BFF0-A1D0636217A6}" type="pres">
      <dgm:prSet presAssocID="{2B50E065-2383-459B-AB70-0734CB37998D}" presName="text_2" presStyleLbl="revTx" presStyleIdx="0" presStyleCnt="3" custScaleX="1054768" custLinFactX="5730" custLinFactNeighborX="100000">
        <dgm:presLayoutVars>
          <dgm:bulletEnabled val="1"/>
        </dgm:presLayoutVars>
      </dgm:prSet>
      <dgm:spPr/>
      <dgm:t>
        <a:bodyPr/>
        <a:lstStyle/>
        <a:p>
          <a:endParaRPr lang="de-DE"/>
        </a:p>
      </dgm:t>
    </dgm:pt>
    <dgm:pt modelId="{F39086E7-84DF-4767-BE29-7CC7AFA3E68A}" type="pres">
      <dgm:prSet presAssocID="{07BA3E7B-9DDF-4B50-8B61-65227CAFD46B}" presName="picture_3" presStyleCnt="0"/>
      <dgm:spPr/>
    </dgm:pt>
    <dgm:pt modelId="{D4F7FAD7-BD34-4B22-A3B1-01A24ABC3B3A}" type="pres">
      <dgm:prSet presAssocID="{07BA3E7B-9DDF-4B50-8B61-65227CAFD46B}" presName="pictureRepeatNode" presStyleLbl="alignImgPlace1" presStyleIdx="2" presStyleCnt="4"/>
      <dgm:spPr/>
      <dgm:t>
        <a:bodyPr/>
        <a:lstStyle/>
        <a:p>
          <a:endParaRPr lang="de-DE"/>
        </a:p>
      </dgm:t>
    </dgm:pt>
    <dgm:pt modelId="{9BBC6BF6-D518-419B-86CE-806A084A54ED}" type="pres">
      <dgm:prSet presAssocID="{FCE5C77E-8AB8-4B8C-9197-E8519BE9B0B0}" presName="line_3" presStyleLbl="parChTrans1D1" presStyleIdx="1" presStyleCnt="3"/>
      <dgm:spPr>
        <a:ln w="12700">
          <a:solidFill>
            <a:schemeClr val="tx1">
              <a:lumMod val="50000"/>
              <a:lumOff val="50000"/>
            </a:schemeClr>
          </a:solidFill>
        </a:ln>
      </dgm:spPr>
    </dgm:pt>
    <dgm:pt modelId="{DFE530C3-D529-43D3-B363-C748174E07FE}" type="pres">
      <dgm:prSet presAssocID="{FCE5C77E-8AB8-4B8C-9197-E8519BE9B0B0}" presName="textparent_3" presStyleLbl="node1" presStyleIdx="0" presStyleCnt="0"/>
      <dgm:spPr/>
    </dgm:pt>
    <dgm:pt modelId="{B678A88F-CDFA-4831-BDC3-B281984682DD}" type="pres">
      <dgm:prSet presAssocID="{FCE5C77E-8AB8-4B8C-9197-E8519BE9B0B0}" presName="text_3" presStyleLbl="revTx" presStyleIdx="1" presStyleCnt="3" custScaleX="608569" custLinFactNeighborX="43074">
        <dgm:presLayoutVars>
          <dgm:bulletEnabled val="1"/>
        </dgm:presLayoutVars>
      </dgm:prSet>
      <dgm:spPr/>
      <dgm:t>
        <a:bodyPr/>
        <a:lstStyle/>
        <a:p>
          <a:endParaRPr lang="de-DE"/>
        </a:p>
      </dgm:t>
    </dgm:pt>
    <dgm:pt modelId="{C6524438-BFD4-48D7-9F1C-EE0F598B78BD}" type="pres">
      <dgm:prSet presAssocID="{32F72CB3-8FC9-416B-9B08-864F927BB651}" presName="picture_4" presStyleCnt="0"/>
      <dgm:spPr/>
    </dgm:pt>
    <dgm:pt modelId="{97852E55-E293-4346-A3C9-24B699D31252}" type="pres">
      <dgm:prSet presAssocID="{32F72CB3-8FC9-416B-9B08-864F927BB651}" presName="pictureRepeatNode" presStyleLbl="alignImgPlace1" presStyleIdx="3" presStyleCnt="4"/>
      <dgm:spPr/>
      <dgm:t>
        <a:bodyPr/>
        <a:lstStyle/>
        <a:p>
          <a:endParaRPr lang="de-DE"/>
        </a:p>
      </dgm:t>
    </dgm:pt>
    <dgm:pt modelId="{625AEFBE-E245-442D-9544-75B3FF8E128F}" type="pres">
      <dgm:prSet presAssocID="{C1D8C30B-79A7-4B73-A5C4-FB05F311D27F}" presName="line_4" presStyleLbl="parChTrans1D1" presStyleIdx="2" presStyleCnt="3"/>
      <dgm:spPr>
        <a:ln w="12700">
          <a:solidFill>
            <a:schemeClr val="tx1">
              <a:lumMod val="50000"/>
              <a:lumOff val="50000"/>
            </a:schemeClr>
          </a:solidFill>
        </a:ln>
      </dgm:spPr>
    </dgm:pt>
    <dgm:pt modelId="{65186EE8-36FA-484D-8178-124EE15D2201}" type="pres">
      <dgm:prSet presAssocID="{C1D8C30B-79A7-4B73-A5C4-FB05F311D27F}" presName="textparent_4" presStyleLbl="node1" presStyleIdx="0" presStyleCnt="0"/>
      <dgm:spPr/>
    </dgm:pt>
    <dgm:pt modelId="{E302375D-A61E-4BC7-9D6E-C179FA8D418D}" type="pres">
      <dgm:prSet presAssocID="{C1D8C30B-79A7-4B73-A5C4-FB05F311D27F}" presName="text_4" presStyleLbl="revTx" presStyleIdx="2" presStyleCnt="3" custScaleX="2000000" custLinFactX="100000" custLinFactNeighborX="100701">
        <dgm:presLayoutVars>
          <dgm:bulletEnabled val="1"/>
        </dgm:presLayoutVars>
      </dgm:prSet>
      <dgm:spPr/>
      <dgm:t>
        <a:bodyPr/>
        <a:lstStyle/>
        <a:p>
          <a:endParaRPr lang="de-DE"/>
        </a:p>
      </dgm:t>
    </dgm:pt>
  </dgm:ptLst>
  <dgm:cxnLst>
    <dgm:cxn modelId="{AC5E9E46-6725-4509-A29C-E9A4EA598A42}" type="presOf" srcId="{2B50E065-2383-459B-AB70-0734CB37998D}" destId="{01736869-5109-4B2D-BFF0-A1D0636217A6}" srcOrd="0" destOrd="0" presId="urn:microsoft.com/office/officeart/2008/layout/CircularPictureCallout"/>
    <dgm:cxn modelId="{A9980AA7-24BE-48F3-9869-C63E797F9407}" srcId="{56543809-B8CA-44F2-830E-587C8CBB014A}" destId="{C1D8C30B-79A7-4B73-A5C4-FB05F311D27F}" srcOrd="3" destOrd="0" parTransId="{CF07D54D-BB93-4F94-9114-D180FF5C1117}" sibTransId="{32F72CB3-8FC9-416B-9B08-864F927BB651}"/>
    <dgm:cxn modelId="{6278A857-F384-444D-88C4-5029F537FE2F}" type="presOf" srcId="{56543809-B8CA-44F2-830E-587C8CBB014A}" destId="{22EBF162-E8B1-466A-9FB8-74775B00522A}" srcOrd="0" destOrd="0" presId="urn:microsoft.com/office/officeart/2008/layout/CircularPictureCallout"/>
    <dgm:cxn modelId="{A4B22524-3887-4B8B-9CE7-6BB636BB2BA6}" srcId="{56543809-B8CA-44F2-830E-587C8CBB014A}" destId="{FCE5C77E-8AB8-4B8C-9197-E8519BE9B0B0}" srcOrd="2" destOrd="0" parTransId="{24F86B85-1F10-4F83-908B-AAA89F527A54}" sibTransId="{07BA3E7B-9DDF-4B50-8B61-65227CAFD46B}"/>
    <dgm:cxn modelId="{DFDC5760-3B00-4655-8AC7-4DA039D4AC5E}" type="presOf" srcId="{FCE5C77E-8AB8-4B8C-9197-E8519BE9B0B0}" destId="{B678A88F-CDFA-4831-BDC3-B281984682DD}" srcOrd="0" destOrd="0" presId="urn:microsoft.com/office/officeart/2008/layout/CircularPictureCallout"/>
    <dgm:cxn modelId="{1B041ADE-4021-4D29-BDDB-260E53969FFF}" srcId="{56543809-B8CA-44F2-830E-587C8CBB014A}" destId="{065E0AD3-0018-4C91-A096-389C26DB87B2}" srcOrd="0" destOrd="0" parTransId="{0F750679-3C2A-4E5D-B454-3111FE4050EE}" sibTransId="{CE85D92E-6A47-4265-8D7F-B46CD9A12594}"/>
    <dgm:cxn modelId="{2B217576-A382-46F7-9C82-C22A407F832A}" type="presOf" srcId="{065E0AD3-0018-4C91-A096-389C26DB87B2}" destId="{FCCBB5A9-F293-4EE7-ABFD-423694032005}" srcOrd="0" destOrd="0" presId="urn:microsoft.com/office/officeart/2008/layout/CircularPictureCallout"/>
    <dgm:cxn modelId="{273F208E-0116-4806-8B08-C2720810A158}" type="presOf" srcId="{32F72CB3-8FC9-416B-9B08-864F927BB651}" destId="{97852E55-E293-4346-A3C9-24B699D31252}" srcOrd="0" destOrd="0" presId="urn:microsoft.com/office/officeart/2008/layout/CircularPictureCallout"/>
    <dgm:cxn modelId="{416A58A1-0A83-470D-93D0-E83379EC3C25}" type="presOf" srcId="{D6863291-0EB4-45DC-920B-163DB7950B7C}" destId="{F388DA64-260B-4638-A91A-0925FF9CEB11}" srcOrd="0" destOrd="0" presId="urn:microsoft.com/office/officeart/2008/layout/CircularPictureCallout"/>
    <dgm:cxn modelId="{3E2C72E0-5F9F-4277-9378-F599C5E06D7D}" type="presOf" srcId="{CE85D92E-6A47-4265-8D7F-B46CD9A12594}" destId="{6A7DBF95-ED17-4396-B6E9-B0BD2B07F598}" srcOrd="0" destOrd="0" presId="urn:microsoft.com/office/officeart/2008/layout/CircularPictureCallout"/>
    <dgm:cxn modelId="{AC345951-0E57-4792-BA66-65087C0E1AD8}" type="presOf" srcId="{07BA3E7B-9DDF-4B50-8B61-65227CAFD46B}" destId="{D4F7FAD7-BD34-4B22-A3B1-01A24ABC3B3A}" srcOrd="0" destOrd="0" presId="urn:microsoft.com/office/officeart/2008/layout/CircularPictureCallout"/>
    <dgm:cxn modelId="{3F002507-3FE7-485F-8723-8AC4F276928B}" type="presOf" srcId="{C1D8C30B-79A7-4B73-A5C4-FB05F311D27F}" destId="{E302375D-A61E-4BC7-9D6E-C179FA8D418D}" srcOrd="0" destOrd="0" presId="urn:microsoft.com/office/officeart/2008/layout/CircularPictureCallout"/>
    <dgm:cxn modelId="{4EE0D91A-8537-449F-8EE5-58019D41AED2}" srcId="{56543809-B8CA-44F2-830E-587C8CBB014A}" destId="{2B50E065-2383-459B-AB70-0734CB37998D}" srcOrd="1" destOrd="0" parTransId="{55A8B3AB-5F7C-4D52-8CC1-3B4BA3467AB9}" sibTransId="{D6863291-0EB4-45DC-920B-163DB7950B7C}"/>
    <dgm:cxn modelId="{123C0088-125D-4073-950C-1A1E303603FC}" type="presParOf" srcId="{22EBF162-E8B1-466A-9FB8-74775B00522A}" destId="{1489AD0A-8CE2-4887-848D-D448A300DC40}" srcOrd="0" destOrd="0" presId="urn:microsoft.com/office/officeart/2008/layout/CircularPictureCallout"/>
    <dgm:cxn modelId="{5E75A08D-0C99-4E3D-BDAD-EE6B5A97A772}" type="presParOf" srcId="{1489AD0A-8CE2-4887-848D-D448A300DC40}" destId="{9C39C95A-94F4-4948-A310-415F662C17FC}" srcOrd="0" destOrd="0" presId="urn:microsoft.com/office/officeart/2008/layout/CircularPictureCallout"/>
    <dgm:cxn modelId="{F7AB83E9-7EC7-47AE-982F-BBDCA1A530AE}" type="presParOf" srcId="{9C39C95A-94F4-4948-A310-415F662C17FC}" destId="{6A7DBF95-ED17-4396-B6E9-B0BD2B07F598}" srcOrd="0" destOrd="0" presId="urn:microsoft.com/office/officeart/2008/layout/CircularPictureCallout"/>
    <dgm:cxn modelId="{0FB47AE7-222A-4B06-8875-0E4D39E04C38}" type="presParOf" srcId="{1489AD0A-8CE2-4887-848D-D448A300DC40}" destId="{FCCBB5A9-F293-4EE7-ABFD-423694032005}" srcOrd="1" destOrd="0" presId="urn:microsoft.com/office/officeart/2008/layout/CircularPictureCallout"/>
    <dgm:cxn modelId="{AA9B3883-C52C-49EA-B845-E2AE6B3F5F62}" type="presParOf" srcId="{1489AD0A-8CE2-4887-848D-D448A300DC40}" destId="{896387C1-98B6-4D3F-A942-DEC5EF01F654}" srcOrd="2" destOrd="0" presId="urn:microsoft.com/office/officeart/2008/layout/CircularPictureCallout"/>
    <dgm:cxn modelId="{DCCFC967-D1B1-41AE-868E-76A93443950F}" type="presParOf" srcId="{896387C1-98B6-4D3F-A942-DEC5EF01F654}" destId="{F388DA64-260B-4638-A91A-0925FF9CEB11}" srcOrd="0" destOrd="0" presId="urn:microsoft.com/office/officeart/2008/layout/CircularPictureCallout"/>
    <dgm:cxn modelId="{FE790ED0-4A82-4329-B295-BF0359B2E071}" type="presParOf" srcId="{1489AD0A-8CE2-4887-848D-D448A300DC40}" destId="{E6CA0CAF-9D50-4C91-AF30-D3D8CAE60921}" srcOrd="3" destOrd="0" presId="urn:microsoft.com/office/officeart/2008/layout/CircularPictureCallout"/>
    <dgm:cxn modelId="{76C02442-D410-4F39-A7A9-93D7AEE99AC8}" type="presParOf" srcId="{1489AD0A-8CE2-4887-848D-D448A300DC40}" destId="{9064C6D7-085B-40AF-AE65-E232305B5581}" srcOrd="4" destOrd="0" presId="urn:microsoft.com/office/officeart/2008/layout/CircularPictureCallout"/>
    <dgm:cxn modelId="{41B00EE1-6CE7-4EF8-8A59-195EE0CDE38C}" type="presParOf" srcId="{9064C6D7-085B-40AF-AE65-E232305B5581}" destId="{01736869-5109-4B2D-BFF0-A1D0636217A6}" srcOrd="0" destOrd="0" presId="urn:microsoft.com/office/officeart/2008/layout/CircularPictureCallout"/>
    <dgm:cxn modelId="{7CB0ACEE-3394-4778-AAFB-475384AE58FF}" type="presParOf" srcId="{1489AD0A-8CE2-4887-848D-D448A300DC40}" destId="{F39086E7-84DF-4767-BE29-7CC7AFA3E68A}" srcOrd="5" destOrd="0" presId="urn:microsoft.com/office/officeart/2008/layout/CircularPictureCallout"/>
    <dgm:cxn modelId="{C64FCE73-FFDC-4D0A-989C-E173B90DA9F1}" type="presParOf" srcId="{F39086E7-84DF-4767-BE29-7CC7AFA3E68A}" destId="{D4F7FAD7-BD34-4B22-A3B1-01A24ABC3B3A}" srcOrd="0" destOrd="0" presId="urn:microsoft.com/office/officeart/2008/layout/CircularPictureCallout"/>
    <dgm:cxn modelId="{CF23EF66-731F-478D-8FEB-E16C983758E2}" type="presParOf" srcId="{1489AD0A-8CE2-4887-848D-D448A300DC40}" destId="{9BBC6BF6-D518-419B-86CE-806A084A54ED}" srcOrd="6" destOrd="0" presId="urn:microsoft.com/office/officeart/2008/layout/CircularPictureCallout"/>
    <dgm:cxn modelId="{BCBE3D41-293A-438C-BB50-928A81B029A0}" type="presParOf" srcId="{1489AD0A-8CE2-4887-848D-D448A300DC40}" destId="{DFE530C3-D529-43D3-B363-C748174E07FE}" srcOrd="7" destOrd="0" presId="urn:microsoft.com/office/officeart/2008/layout/CircularPictureCallout"/>
    <dgm:cxn modelId="{2BB3142E-298F-4F84-B293-66CCF5D78CC8}" type="presParOf" srcId="{DFE530C3-D529-43D3-B363-C748174E07FE}" destId="{B678A88F-CDFA-4831-BDC3-B281984682DD}" srcOrd="0" destOrd="0" presId="urn:microsoft.com/office/officeart/2008/layout/CircularPictureCallout"/>
    <dgm:cxn modelId="{691FC961-A648-4F04-AE75-6B6D8EF07695}" type="presParOf" srcId="{1489AD0A-8CE2-4887-848D-D448A300DC40}" destId="{C6524438-BFD4-48D7-9F1C-EE0F598B78BD}" srcOrd="8" destOrd="0" presId="urn:microsoft.com/office/officeart/2008/layout/CircularPictureCallout"/>
    <dgm:cxn modelId="{93C8F412-0C7A-4598-87D7-664E2375BB92}" type="presParOf" srcId="{C6524438-BFD4-48D7-9F1C-EE0F598B78BD}" destId="{97852E55-E293-4346-A3C9-24B699D31252}" srcOrd="0" destOrd="0" presId="urn:microsoft.com/office/officeart/2008/layout/CircularPictureCallout"/>
    <dgm:cxn modelId="{C64B89DA-9FC4-4FF4-8A47-59B46B292D7F}" type="presParOf" srcId="{1489AD0A-8CE2-4887-848D-D448A300DC40}" destId="{625AEFBE-E245-442D-9544-75B3FF8E128F}" srcOrd="9" destOrd="0" presId="urn:microsoft.com/office/officeart/2008/layout/CircularPictureCallout"/>
    <dgm:cxn modelId="{17B0F497-A484-468E-A9B1-8092A75A9A89}" type="presParOf" srcId="{1489AD0A-8CE2-4887-848D-D448A300DC40}" destId="{65186EE8-36FA-484D-8178-124EE15D2201}" srcOrd="10" destOrd="0" presId="urn:microsoft.com/office/officeart/2008/layout/CircularPictureCallout"/>
    <dgm:cxn modelId="{0671B8EB-1247-462B-A40E-121ED57C0919}" type="presParOf" srcId="{65186EE8-36FA-484D-8178-124EE15D2201}" destId="{E302375D-A61E-4BC7-9D6E-C179FA8D418D}" srcOrd="0" destOrd="0" presId="urn:microsoft.com/office/officeart/2008/layout/CircularPictureCallou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5AEFBE-E245-442D-9544-75B3FF8E128F}">
      <dsp:nvSpPr>
        <dsp:cNvPr id="0" name=""/>
        <dsp:cNvSpPr/>
      </dsp:nvSpPr>
      <dsp:spPr>
        <a:xfrm>
          <a:off x="2096221" y="4299349"/>
          <a:ext cx="4561073" cy="0"/>
        </a:xfrm>
        <a:prstGeom prst="line">
          <a:avLst/>
        </a:prstGeom>
        <a:noFill/>
        <a:ln w="12700" cap="flat" cmpd="sng" algn="ctr">
          <a:solidFill>
            <a:schemeClr val="tx1">
              <a:lumMod val="50000"/>
              <a:lumOff val="50000"/>
            </a:schemeClr>
          </a:solidFill>
          <a:prstDash val="solid"/>
        </a:ln>
        <a:effectLst/>
      </dsp:spPr>
      <dsp:style>
        <a:lnRef idx="2">
          <a:scrgbClr r="0" g="0" b="0"/>
        </a:lnRef>
        <a:fillRef idx="0">
          <a:scrgbClr r="0" g="0" b="0"/>
        </a:fillRef>
        <a:effectRef idx="0">
          <a:scrgbClr r="0" g="0" b="0"/>
        </a:effectRef>
        <a:fontRef idx="minor"/>
      </dsp:style>
    </dsp:sp>
    <dsp:sp modelId="{9BBC6BF6-D518-419B-86CE-806A084A54ED}">
      <dsp:nvSpPr>
        <dsp:cNvPr id="0" name=""/>
        <dsp:cNvSpPr/>
      </dsp:nvSpPr>
      <dsp:spPr>
        <a:xfrm>
          <a:off x="2096221" y="2709333"/>
          <a:ext cx="3906895" cy="0"/>
        </a:xfrm>
        <a:prstGeom prst="line">
          <a:avLst/>
        </a:prstGeom>
        <a:noFill/>
        <a:ln w="12700" cap="flat" cmpd="sng" algn="ctr">
          <a:solidFill>
            <a:schemeClr val="tx1">
              <a:lumMod val="50000"/>
              <a:lumOff val="50000"/>
            </a:schemeClr>
          </a:solidFill>
          <a:prstDash val="solid"/>
        </a:ln>
        <a:effectLst/>
      </dsp:spPr>
      <dsp:style>
        <a:lnRef idx="2">
          <a:scrgbClr r="0" g="0" b="0"/>
        </a:lnRef>
        <a:fillRef idx="0">
          <a:scrgbClr r="0" g="0" b="0"/>
        </a:fillRef>
        <a:effectRef idx="0">
          <a:scrgbClr r="0" g="0" b="0"/>
        </a:effectRef>
        <a:fontRef idx="minor"/>
      </dsp:style>
    </dsp:sp>
    <dsp:sp modelId="{E6CA0CAF-9D50-4C91-AF30-D3D8CAE60921}">
      <dsp:nvSpPr>
        <dsp:cNvPr id="0" name=""/>
        <dsp:cNvSpPr/>
      </dsp:nvSpPr>
      <dsp:spPr>
        <a:xfrm>
          <a:off x="2096221" y="1119317"/>
          <a:ext cx="4561073" cy="0"/>
        </a:xfrm>
        <a:prstGeom prst="line">
          <a:avLst/>
        </a:prstGeom>
        <a:noFill/>
        <a:ln w="12700" cap="flat" cmpd="sng" algn="ctr">
          <a:solidFill>
            <a:schemeClr val="tx1">
              <a:lumMod val="50000"/>
              <a:lumOff val="50000"/>
            </a:schemeClr>
          </a:solidFill>
          <a:prstDash val="solid"/>
        </a:ln>
        <a:effectLst/>
      </dsp:spPr>
      <dsp:style>
        <a:lnRef idx="2">
          <a:scrgbClr r="0" g="0" b="0"/>
        </a:lnRef>
        <a:fillRef idx="0">
          <a:scrgbClr r="0" g="0" b="0"/>
        </a:fillRef>
        <a:effectRef idx="0">
          <a:scrgbClr r="0" g="0" b="0"/>
        </a:effectRef>
        <a:fontRef idx="minor"/>
      </dsp:style>
    </dsp:sp>
    <dsp:sp modelId="{6A7DBF95-ED17-4396-B6E9-B0BD2B07F598}">
      <dsp:nvSpPr>
        <dsp:cNvPr id="0" name=""/>
        <dsp:cNvSpPr/>
      </dsp:nvSpPr>
      <dsp:spPr>
        <a:xfrm>
          <a:off x="175232" y="871298"/>
          <a:ext cx="3841977" cy="3676070"/>
        </a:xfrm>
        <a:prstGeom prst="ellipse">
          <a:avLst/>
        </a:prstGeom>
        <a:blipFill rotWithShape="1">
          <a:blip xmlns:r="http://schemas.openxmlformats.org/officeDocument/2006/relationships" r:embed="rId1"/>
          <a:stretch>
            <a:fillRect/>
          </a:stretch>
        </a:blipFill>
        <a:ln w="28575" cap="flat" cmpd="sng" algn="ctr">
          <a:solidFill>
            <a:schemeClr val="tx1"/>
          </a:solidFill>
          <a:prstDash val="solid"/>
        </a:ln>
        <a:effectLst/>
      </dsp:spPr>
      <dsp:style>
        <a:lnRef idx="2">
          <a:scrgbClr r="0" g="0" b="0"/>
        </a:lnRef>
        <a:fillRef idx="1">
          <a:scrgbClr r="0" g="0" b="0"/>
        </a:fillRef>
        <a:effectRef idx="0">
          <a:scrgbClr r="0" g="0" b="0"/>
        </a:effectRef>
        <a:fontRef idx="minor"/>
      </dsp:style>
    </dsp:sp>
    <dsp:sp modelId="{FCCBB5A9-F293-4EE7-ABFD-423694032005}">
      <dsp:nvSpPr>
        <dsp:cNvPr id="0" name=""/>
        <dsp:cNvSpPr/>
      </dsp:nvSpPr>
      <dsp:spPr>
        <a:xfrm>
          <a:off x="642492" y="2850163"/>
          <a:ext cx="2907457" cy="1499157"/>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2889250">
            <a:lnSpc>
              <a:spcPct val="90000"/>
            </a:lnSpc>
            <a:spcBef>
              <a:spcPct val="0"/>
            </a:spcBef>
            <a:spcAft>
              <a:spcPct val="35000"/>
            </a:spcAft>
          </a:pPr>
          <a:endParaRPr lang="de-DE" sz="6500" kern="1200"/>
        </a:p>
      </dsp:txBody>
      <dsp:txXfrm>
        <a:off x="642492" y="2850163"/>
        <a:ext cx="2907457" cy="1499157"/>
      </dsp:txXfrm>
    </dsp:sp>
    <dsp:sp modelId="{F388DA64-260B-4638-A91A-0925FF9CEB11}">
      <dsp:nvSpPr>
        <dsp:cNvPr id="0" name=""/>
        <dsp:cNvSpPr/>
      </dsp:nvSpPr>
      <dsp:spPr>
        <a:xfrm>
          <a:off x="5975859" y="437882"/>
          <a:ext cx="1362870" cy="1362870"/>
        </a:xfrm>
        <a:prstGeom prst="ellipse">
          <a:avLst/>
        </a:prstGeom>
        <a:blipFill>
          <a:blip xmlns:r="http://schemas.openxmlformats.org/officeDocument/2006/relationships" r:embed="rId2" cstate="print">
            <a:extLst>
              <a:ext uri="{28A0092B-C50C-407E-A947-70E740481C1C}">
                <a14:useLocalDpi xmlns:a14="http://schemas.microsoft.com/office/drawing/2010/main" val="0"/>
              </a:ext>
            </a:extLst>
          </a:blip>
          <a:srcRect/>
          <a:stretch>
            <a:fillRect l="-7000" r="-7000"/>
          </a:stretch>
        </a:blipFill>
        <a:ln w="28575" cap="flat" cmpd="sng" algn="ctr">
          <a:solidFill>
            <a:schemeClr val="tx1"/>
          </a:solidFill>
          <a:prstDash val="solid"/>
        </a:ln>
        <a:effectLst/>
      </dsp:spPr>
      <dsp:style>
        <a:lnRef idx="2">
          <a:scrgbClr r="0" g="0" b="0"/>
        </a:lnRef>
        <a:fillRef idx="1">
          <a:scrgbClr r="0" g="0" b="0"/>
        </a:fillRef>
        <a:effectRef idx="0">
          <a:scrgbClr r="0" g="0" b="0"/>
        </a:effectRef>
        <a:fontRef idx="minor"/>
      </dsp:style>
    </dsp:sp>
    <dsp:sp modelId="{01736869-5109-4B2D-BFF0-A1D0636217A6}">
      <dsp:nvSpPr>
        <dsp:cNvPr id="0" name=""/>
        <dsp:cNvSpPr/>
      </dsp:nvSpPr>
      <dsp:spPr>
        <a:xfrm>
          <a:off x="7496291" y="437882"/>
          <a:ext cx="1571841" cy="13628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0" rIns="60960" bIns="0" numCol="1" spcCol="1270" anchor="ctr" anchorCtr="0">
          <a:noAutofit/>
        </a:bodyPr>
        <a:lstStyle/>
        <a:p>
          <a:pPr lvl="0" algn="l" defTabSz="711200">
            <a:lnSpc>
              <a:spcPct val="90000"/>
            </a:lnSpc>
            <a:spcBef>
              <a:spcPct val="0"/>
            </a:spcBef>
            <a:spcAft>
              <a:spcPct val="35000"/>
            </a:spcAft>
          </a:pPr>
          <a:r>
            <a:rPr lang="en-US" sz="1600" b="1" kern="1200" noProof="0" dirty="0" smtClean="0">
              <a:solidFill>
                <a:schemeClr val="tx1"/>
              </a:solidFill>
            </a:rPr>
            <a:t>assess general brain health</a:t>
          </a:r>
          <a:endParaRPr lang="en-US" sz="1600" b="1" kern="1200" noProof="0" dirty="0">
            <a:solidFill>
              <a:schemeClr val="tx1"/>
            </a:solidFill>
          </a:endParaRPr>
        </a:p>
      </dsp:txBody>
      <dsp:txXfrm>
        <a:off x="7496291" y="437882"/>
        <a:ext cx="1571841" cy="1362870"/>
      </dsp:txXfrm>
    </dsp:sp>
    <dsp:sp modelId="{D4F7FAD7-BD34-4B22-A3B1-01A24ABC3B3A}">
      <dsp:nvSpPr>
        <dsp:cNvPr id="0" name=""/>
        <dsp:cNvSpPr/>
      </dsp:nvSpPr>
      <dsp:spPr>
        <a:xfrm>
          <a:off x="5321681" y="2027898"/>
          <a:ext cx="1362870" cy="1362870"/>
        </a:xfrm>
        <a:prstGeom prst="ellipse">
          <a:avLst/>
        </a:prstGeom>
        <a:blipFill>
          <a:blip xmlns:r="http://schemas.openxmlformats.org/officeDocument/2006/relationships" r:embed="rId3" cstate="print">
            <a:extLst>
              <a:ext uri="{28A0092B-C50C-407E-A947-70E740481C1C}">
                <a14:useLocalDpi xmlns:a14="http://schemas.microsoft.com/office/drawing/2010/main" val="0"/>
              </a:ext>
            </a:extLst>
          </a:blip>
          <a:srcRect/>
          <a:stretch>
            <a:fillRect l="-9000" r="-9000"/>
          </a:stretch>
        </a:blipFill>
        <a:ln w="28575" cap="flat" cmpd="sng" algn="ctr">
          <a:solidFill>
            <a:schemeClr val="tx1"/>
          </a:solidFill>
          <a:prstDash val="solid"/>
        </a:ln>
        <a:effectLst/>
      </dsp:spPr>
      <dsp:style>
        <a:lnRef idx="2">
          <a:scrgbClr r="0" g="0" b="0"/>
        </a:lnRef>
        <a:fillRef idx="1">
          <a:scrgbClr r="0" g="0" b="0"/>
        </a:fillRef>
        <a:effectRef idx="0">
          <a:scrgbClr r="0" g="0" b="0"/>
        </a:effectRef>
        <a:fontRef idx="minor"/>
      </dsp:style>
    </dsp:sp>
    <dsp:sp modelId="{B678A88F-CDFA-4831-BDC3-B281984682DD}">
      <dsp:nvSpPr>
        <dsp:cNvPr id="0" name=""/>
        <dsp:cNvSpPr/>
      </dsp:nvSpPr>
      <dsp:spPr>
        <a:xfrm>
          <a:off x="6842098" y="2027898"/>
          <a:ext cx="2225883" cy="13628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0" rIns="60960" bIns="0" numCol="1" spcCol="1270" anchor="ctr" anchorCtr="0">
          <a:noAutofit/>
        </a:bodyPr>
        <a:lstStyle/>
        <a:p>
          <a:pPr lvl="0" algn="l" defTabSz="711200">
            <a:lnSpc>
              <a:spcPct val="90000"/>
            </a:lnSpc>
            <a:spcBef>
              <a:spcPct val="0"/>
            </a:spcBef>
            <a:spcAft>
              <a:spcPct val="35000"/>
            </a:spcAft>
          </a:pPr>
          <a:r>
            <a:rPr lang="en-US" sz="1600" b="1" kern="1200" noProof="0" dirty="0" smtClean="0"/>
            <a:t>detect disorders before symptom onset</a:t>
          </a:r>
          <a:endParaRPr lang="en-US" sz="1600" b="1" kern="1200" noProof="0" dirty="0"/>
        </a:p>
      </dsp:txBody>
      <dsp:txXfrm>
        <a:off x="6842098" y="2027898"/>
        <a:ext cx="2225883" cy="1362870"/>
      </dsp:txXfrm>
    </dsp:sp>
    <dsp:sp modelId="{97852E55-E293-4346-A3C9-24B699D31252}">
      <dsp:nvSpPr>
        <dsp:cNvPr id="0" name=""/>
        <dsp:cNvSpPr/>
      </dsp:nvSpPr>
      <dsp:spPr>
        <a:xfrm>
          <a:off x="5975859" y="3617913"/>
          <a:ext cx="1362870" cy="1362870"/>
        </a:xfrm>
        <a:prstGeom prst="ellipse">
          <a:avLst/>
        </a:prstGeom>
        <a:blipFill>
          <a:blip xmlns:r="http://schemas.openxmlformats.org/officeDocument/2006/relationships" r:embed="rId4" cstate="print">
            <a:extLst>
              <a:ext uri="{28A0092B-C50C-407E-A947-70E740481C1C}">
                <a14:useLocalDpi xmlns:a14="http://schemas.microsoft.com/office/drawing/2010/main" val="0"/>
              </a:ext>
            </a:extLst>
          </a:blip>
          <a:srcRect/>
          <a:stretch>
            <a:fillRect l="-10000" r="-10000"/>
          </a:stretch>
        </a:blipFill>
        <a:ln w="28575" cap="flat" cmpd="sng" algn="ctr">
          <a:solidFill>
            <a:schemeClr val="tx1"/>
          </a:solidFill>
          <a:prstDash val="solid"/>
        </a:ln>
        <a:effectLst/>
      </dsp:spPr>
      <dsp:style>
        <a:lnRef idx="2">
          <a:scrgbClr r="0" g="0" b="0"/>
        </a:lnRef>
        <a:fillRef idx="1">
          <a:scrgbClr r="0" g="0" b="0"/>
        </a:fillRef>
        <a:effectRef idx="0">
          <a:scrgbClr r="0" g="0" b="0"/>
        </a:effectRef>
        <a:fontRef idx="minor"/>
      </dsp:style>
    </dsp:sp>
    <dsp:sp modelId="{E302375D-A61E-4BC7-9D6E-C179FA8D418D}">
      <dsp:nvSpPr>
        <dsp:cNvPr id="0" name=""/>
        <dsp:cNvSpPr/>
      </dsp:nvSpPr>
      <dsp:spPr>
        <a:xfrm>
          <a:off x="7496300" y="3617913"/>
          <a:ext cx="1570201" cy="13628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0" rIns="60960" bIns="0" numCol="1" spcCol="1270" anchor="ctr" anchorCtr="0">
          <a:noAutofit/>
        </a:bodyPr>
        <a:lstStyle/>
        <a:p>
          <a:pPr lvl="0" algn="l" defTabSz="711200">
            <a:lnSpc>
              <a:spcPct val="90000"/>
            </a:lnSpc>
            <a:spcBef>
              <a:spcPct val="0"/>
            </a:spcBef>
            <a:spcAft>
              <a:spcPct val="35000"/>
            </a:spcAft>
          </a:pPr>
          <a:r>
            <a:rPr lang="en-US" sz="1600" b="1" kern="1200" noProof="0" dirty="0" smtClean="0">
              <a:solidFill>
                <a:schemeClr val="tx1"/>
              </a:solidFill>
            </a:rPr>
            <a:t>support differential diagnosis</a:t>
          </a:r>
          <a:endParaRPr lang="en-US" sz="1600" b="1" kern="1200" noProof="0" dirty="0">
            <a:solidFill>
              <a:schemeClr val="tx1"/>
            </a:solidFill>
          </a:endParaRPr>
        </a:p>
      </dsp:txBody>
      <dsp:txXfrm>
        <a:off x="7496300" y="3617913"/>
        <a:ext cx="1570201" cy="1362870"/>
      </dsp:txXfrm>
    </dsp:sp>
  </dsp:spTree>
</dsp:drawing>
</file>

<file path=ppt/diagrams/layout1.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7031E08-1E2B-44C7-90D9-AF66AF651A34}" type="datetimeFigureOut">
              <a:rPr lang="en-US" smtClean="0"/>
              <a:t>3/11/2022</a:t>
            </a:fld>
            <a:endParaRPr lang="en-US"/>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smtClean="0"/>
              <a:t>Formatvorlagen des Textmasters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89624A9-524B-4826-BAB9-D2FD0AF4896D}" type="slidenum">
              <a:rPr lang="en-US" smtClean="0"/>
              <a:t>‹Nr.›</a:t>
            </a:fld>
            <a:endParaRPr lang="en-US"/>
          </a:p>
        </p:txBody>
      </p:sp>
    </p:spTree>
    <p:extLst>
      <p:ext uri="{BB962C8B-B14F-4D97-AF65-F5344CB8AC3E}">
        <p14:creationId xmlns:p14="http://schemas.microsoft.com/office/powerpoint/2010/main" val="6187236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smtClean="0"/>
              <a:t>Welcome</a:t>
            </a:r>
            <a:r>
              <a:rPr lang="en-US" baseline="0" dirty="0" smtClean="0"/>
              <a:t> everyone to this talk. I am Elena Doering and today I would like to present you some of our work on how to best predict brain age in a way that is clinically useful to assess Alzheimer’s disease.</a:t>
            </a:r>
            <a:endParaRPr lang="en-US" dirty="0"/>
          </a:p>
        </p:txBody>
      </p:sp>
      <p:sp>
        <p:nvSpPr>
          <p:cNvPr id="4" name="Foliennummernplatzhalter 3"/>
          <p:cNvSpPr>
            <a:spLocks noGrp="1"/>
          </p:cNvSpPr>
          <p:nvPr>
            <p:ph type="sldNum" sz="quarter" idx="10"/>
          </p:nvPr>
        </p:nvSpPr>
        <p:spPr/>
        <p:txBody>
          <a:bodyPr/>
          <a:lstStyle/>
          <a:p>
            <a:fld id="{389624A9-524B-4826-BAB9-D2FD0AF4896D}" type="slidenum">
              <a:rPr lang="en-US" smtClean="0"/>
              <a:t>1</a:t>
            </a:fld>
            <a:endParaRPr lang="en-US" dirty="0"/>
          </a:p>
        </p:txBody>
      </p:sp>
    </p:spTree>
    <p:extLst>
      <p:ext uri="{BB962C8B-B14F-4D97-AF65-F5344CB8AC3E}">
        <p14:creationId xmlns:p14="http://schemas.microsoft.com/office/powerpoint/2010/main" val="14652730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smtClean="0"/>
              <a:t>It is a very commonly observed phenomenon in brain age prediction</a:t>
            </a:r>
            <a:r>
              <a:rPr lang="en-US" baseline="0" dirty="0" smtClean="0"/>
              <a:t> that younger individuals are predicted to be older, while older individuals are predicted to be younger, as you can see in the left graph on this slide. This bias was corrected for by creating a linear model of chronological age and BPAD, and subsequently subtracting the inferred parameters from the predicted age.</a:t>
            </a:r>
            <a:endParaRPr lang="en-US" dirty="0"/>
          </a:p>
        </p:txBody>
      </p:sp>
      <p:sp>
        <p:nvSpPr>
          <p:cNvPr id="4" name="Foliennummernplatzhalter 3"/>
          <p:cNvSpPr>
            <a:spLocks noGrp="1"/>
          </p:cNvSpPr>
          <p:nvPr>
            <p:ph type="sldNum" sz="quarter" idx="10"/>
          </p:nvPr>
        </p:nvSpPr>
        <p:spPr/>
        <p:txBody>
          <a:bodyPr/>
          <a:lstStyle/>
          <a:p>
            <a:fld id="{389624A9-524B-4826-BAB9-D2FD0AF4896D}" type="slidenum">
              <a:rPr lang="en-US" smtClean="0"/>
              <a:t>10</a:t>
            </a:fld>
            <a:endParaRPr lang="en-US"/>
          </a:p>
        </p:txBody>
      </p:sp>
    </p:spTree>
    <p:extLst>
      <p:ext uri="{BB962C8B-B14F-4D97-AF65-F5344CB8AC3E}">
        <p14:creationId xmlns:p14="http://schemas.microsoft.com/office/powerpoint/2010/main" val="42049439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smtClean="0"/>
              <a:t>Here I present you results</a:t>
            </a:r>
            <a:r>
              <a:rPr lang="en-US" baseline="0" dirty="0" smtClean="0"/>
              <a:t> for the comparison between FDG-PET and MRI in brain age prediction. </a:t>
            </a:r>
          </a:p>
          <a:p>
            <a:r>
              <a:rPr lang="en-US" baseline="0" dirty="0" smtClean="0"/>
              <a:t>As we can appreciate from the mean absolute error, or MAE, in the CN sample, the precision of brain age prediction was largely similar between FDG-PET and MRI. The age of cognitively normal individuals was on average underestimated by -0.1 and 0.05 years in the two modalities. This shows that our predictions were very precise.</a:t>
            </a:r>
          </a:p>
          <a:p>
            <a:r>
              <a:rPr lang="en-US" baseline="0" dirty="0" smtClean="0"/>
              <a:t>In the </a:t>
            </a:r>
            <a:r>
              <a:rPr lang="en-US" baseline="0" dirty="0" err="1" smtClean="0"/>
              <a:t>CN_validation</a:t>
            </a:r>
            <a:r>
              <a:rPr lang="en-US" baseline="0" dirty="0" smtClean="0"/>
              <a:t> sample, FDG-PET did a slightly better job in predicting brain age, as both the mean absolute error and the mean difference were smaller in this modality.</a:t>
            </a:r>
          </a:p>
          <a:p>
            <a:r>
              <a:rPr lang="en-US" baseline="0" dirty="0" smtClean="0"/>
              <a:t>In the MCI group, we found that individuals were estimated older than their actual chronological age by 0.67 and 1.42 years for FDG-PET and MRI, respectively. So we found a bigger difference between chronological and predicted age in the MCI population when using MRI.</a:t>
            </a:r>
            <a:endParaRPr lang="en-US" dirty="0"/>
          </a:p>
        </p:txBody>
      </p:sp>
      <p:sp>
        <p:nvSpPr>
          <p:cNvPr id="4" name="Foliennummernplatzhalter 3"/>
          <p:cNvSpPr>
            <a:spLocks noGrp="1"/>
          </p:cNvSpPr>
          <p:nvPr>
            <p:ph type="sldNum" sz="quarter" idx="10"/>
          </p:nvPr>
        </p:nvSpPr>
        <p:spPr/>
        <p:txBody>
          <a:bodyPr/>
          <a:lstStyle/>
          <a:p>
            <a:fld id="{389624A9-524B-4826-BAB9-D2FD0AF4896D}" type="slidenum">
              <a:rPr lang="en-US" smtClean="0"/>
              <a:t>11</a:t>
            </a:fld>
            <a:endParaRPr lang="en-US"/>
          </a:p>
        </p:txBody>
      </p:sp>
    </p:spTree>
    <p:extLst>
      <p:ext uri="{BB962C8B-B14F-4D97-AF65-F5344CB8AC3E}">
        <p14:creationId xmlns:p14="http://schemas.microsoft.com/office/powerpoint/2010/main" val="957417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smtClean="0"/>
              <a:t>To</a:t>
            </a:r>
            <a:r>
              <a:rPr lang="en-US" baseline="0" dirty="0" smtClean="0"/>
              <a:t> assess the association of BPAD with cognitive function, we calculated correlations between BPAD and ADNI memory and executive function scores.</a:t>
            </a:r>
          </a:p>
          <a:p>
            <a:r>
              <a:rPr lang="en-US" baseline="0" dirty="0" smtClean="0"/>
              <a:t>The association of BPAD and neuropathology was assessed through correlations between BPAD and CSF or PET amyloid or tau measures</a:t>
            </a:r>
          </a:p>
          <a:p>
            <a:endParaRPr lang="en-US" baseline="0" dirty="0" smtClean="0"/>
          </a:p>
          <a:p>
            <a:r>
              <a:rPr lang="en-US" baseline="0" dirty="0" smtClean="0"/>
              <a:t>Finally, we used logistic regression to predict individuals’ diagnosis in 24 months from BPAD, age and sex.</a:t>
            </a:r>
            <a:endParaRPr lang="en-US" dirty="0"/>
          </a:p>
        </p:txBody>
      </p:sp>
      <p:sp>
        <p:nvSpPr>
          <p:cNvPr id="4" name="Foliennummernplatzhalter 3"/>
          <p:cNvSpPr>
            <a:spLocks noGrp="1"/>
          </p:cNvSpPr>
          <p:nvPr>
            <p:ph type="sldNum" sz="quarter" idx="10"/>
          </p:nvPr>
        </p:nvSpPr>
        <p:spPr/>
        <p:txBody>
          <a:bodyPr/>
          <a:lstStyle/>
          <a:p>
            <a:fld id="{389624A9-524B-4826-BAB9-D2FD0AF4896D}" type="slidenum">
              <a:rPr lang="en-US" smtClean="0"/>
              <a:t>12</a:t>
            </a:fld>
            <a:endParaRPr lang="en-US"/>
          </a:p>
        </p:txBody>
      </p:sp>
    </p:spTree>
    <p:extLst>
      <p:ext uri="{BB962C8B-B14F-4D97-AF65-F5344CB8AC3E}">
        <p14:creationId xmlns:p14="http://schemas.microsoft.com/office/powerpoint/2010/main" val="20165004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smtClean="0"/>
              <a:t>Now I proceed</a:t>
            </a:r>
            <a:r>
              <a:rPr lang="en-US" baseline="0" dirty="0" smtClean="0"/>
              <a:t> to showing you results of associations of BPAD with cognitive function, neuropathology and cognitive decline in cognitively normal individuals.</a:t>
            </a:r>
            <a:endParaRPr lang="en-US" dirty="0"/>
          </a:p>
        </p:txBody>
      </p:sp>
      <p:sp>
        <p:nvSpPr>
          <p:cNvPr id="4" name="Foliennummernplatzhalter 3"/>
          <p:cNvSpPr>
            <a:spLocks noGrp="1"/>
          </p:cNvSpPr>
          <p:nvPr>
            <p:ph type="sldNum" sz="quarter" idx="10"/>
          </p:nvPr>
        </p:nvSpPr>
        <p:spPr/>
        <p:txBody>
          <a:bodyPr/>
          <a:lstStyle/>
          <a:p>
            <a:fld id="{389624A9-524B-4826-BAB9-D2FD0AF4896D}" type="slidenum">
              <a:rPr lang="en-US" smtClean="0"/>
              <a:t>13</a:t>
            </a:fld>
            <a:endParaRPr lang="en-US"/>
          </a:p>
        </p:txBody>
      </p:sp>
    </p:spTree>
    <p:extLst>
      <p:ext uri="{BB962C8B-B14F-4D97-AF65-F5344CB8AC3E}">
        <p14:creationId xmlns:p14="http://schemas.microsoft.com/office/powerpoint/2010/main" val="34137083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smtClean="0"/>
              <a:t>We</a:t>
            </a:r>
            <a:r>
              <a:rPr lang="en-US" baseline="0" dirty="0" smtClean="0"/>
              <a:t> found that higher MRI- but not FDG-BPAD was associated with worse cognitive performance in cognitively normal individuals. In these graphs here, we can see that both memory and executive function decline as BPAD rises, although only the decline in executive function withstands correction for age and sex in these correlations.</a:t>
            </a:r>
            <a:endParaRPr lang="en-US" dirty="0"/>
          </a:p>
        </p:txBody>
      </p:sp>
      <p:sp>
        <p:nvSpPr>
          <p:cNvPr id="4" name="Foliennummernplatzhalter 3"/>
          <p:cNvSpPr>
            <a:spLocks noGrp="1"/>
          </p:cNvSpPr>
          <p:nvPr>
            <p:ph type="sldNum" sz="quarter" idx="10"/>
          </p:nvPr>
        </p:nvSpPr>
        <p:spPr/>
        <p:txBody>
          <a:bodyPr/>
          <a:lstStyle/>
          <a:p>
            <a:fld id="{389624A9-524B-4826-BAB9-D2FD0AF4896D}" type="slidenum">
              <a:rPr lang="en-US" smtClean="0"/>
              <a:t>14</a:t>
            </a:fld>
            <a:endParaRPr lang="en-US"/>
          </a:p>
        </p:txBody>
      </p:sp>
    </p:spTree>
    <p:extLst>
      <p:ext uri="{BB962C8B-B14F-4D97-AF65-F5344CB8AC3E}">
        <p14:creationId xmlns:p14="http://schemas.microsoft.com/office/powerpoint/2010/main" val="32092668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In terms of neuropathology in cognitively normal individuals, however, we</a:t>
            </a:r>
            <a:r>
              <a:rPr lang="en-US" baseline="0" dirty="0" smtClean="0"/>
              <a:t> found more significant associations between FDG-PET and CSF amyloid beta. MRI BPAD correlations did not survive </a:t>
            </a:r>
            <a:r>
              <a:rPr lang="en-US" baseline="0" dirty="0" err="1" smtClean="0"/>
              <a:t>Bonferroni</a:t>
            </a:r>
            <a:r>
              <a:rPr lang="en-US" baseline="0" dirty="0" smtClean="0"/>
              <a:t> correction.</a:t>
            </a:r>
          </a:p>
          <a:p>
            <a:endParaRPr lang="en-US" dirty="0"/>
          </a:p>
        </p:txBody>
      </p:sp>
      <p:sp>
        <p:nvSpPr>
          <p:cNvPr id="4" name="Foliennummernplatzhalter 3"/>
          <p:cNvSpPr>
            <a:spLocks noGrp="1"/>
          </p:cNvSpPr>
          <p:nvPr>
            <p:ph type="sldNum" sz="quarter" idx="10"/>
          </p:nvPr>
        </p:nvSpPr>
        <p:spPr/>
        <p:txBody>
          <a:bodyPr/>
          <a:lstStyle/>
          <a:p>
            <a:fld id="{389624A9-524B-4826-BAB9-D2FD0AF4896D}" type="slidenum">
              <a:rPr lang="en-US" smtClean="0"/>
              <a:t>15</a:t>
            </a:fld>
            <a:endParaRPr lang="en-US"/>
          </a:p>
        </p:txBody>
      </p:sp>
    </p:spTree>
    <p:extLst>
      <p:ext uri="{BB962C8B-B14F-4D97-AF65-F5344CB8AC3E}">
        <p14:creationId xmlns:p14="http://schemas.microsoft.com/office/powerpoint/2010/main" val="11722532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baseline="0" dirty="0" smtClean="0"/>
              <a:t>Finally, a diagnosis of MCI or </a:t>
            </a:r>
            <a:r>
              <a:rPr lang="en-US" baseline="0" dirty="0" err="1" smtClean="0"/>
              <a:t>Alzheimers</a:t>
            </a:r>
            <a:r>
              <a:rPr lang="en-US" baseline="0" dirty="0" smtClean="0"/>
              <a:t> disease two years after the scans were taken was significantly predicted from FDG BPAD. We found that the odds of someone converting to an MCI/AD diagnosis within two years are increased by 27% for every additional year in BPAD. The graph on the right shows individuals’ BPAD plotted against der predicted probability of disease progression. We see that both increasing BPAD, the position on the x-axis, and increasing age, the colors, contribute to a higher probability of conversion.</a:t>
            </a:r>
          </a:p>
          <a:p>
            <a:r>
              <a:rPr lang="en-US" baseline="0" dirty="0" smtClean="0"/>
              <a:t>MRI BPAD did not significantly predict a person’s diagnosis in two years.</a:t>
            </a:r>
          </a:p>
        </p:txBody>
      </p:sp>
      <p:sp>
        <p:nvSpPr>
          <p:cNvPr id="4" name="Foliennummernplatzhalter 3"/>
          <p:cNvSpPr>
            <a:spLocks noGrp="1"/>
          </p:cNvSpPr>
          <p:nvPr>
            <p:ph type="sldNum" sz="quarter" idx="10"/>
          </p:nvPr>
        </p:nvSpPr>
        <p:spPr/>
        <p:txBody>
          <a:bodyPr/>
          <a:lstStyle/>
          <a:p>
            <a:fld id="{389624A9-524B-4826-BAB9-D2FD0AF4896D}" type="slidenum">
              <a:rPr lang="en-US" smtClean="0"/>
              <a:t>16</a:t>
            </a:fld>
            <a:endParaRPr lang="en-US"/>
          </a:p>
        </p:txBody>
      </p:sp>
    </p:spTree>
    <p:extLst>
      <p:ext uri="{BB962C8B-B14F-4D97-AF65-F5344CB8AC3E}">
        <p14:creationId xmlns:p14="http://schemas.microsoft.com/office/powerpoint/2010/main" val="24528844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Now I proceed</a:t>
            </a:r>
            <a:r>
              <a:rPr lang="en-US" baseline="0" dirty="0" smtClean="0"/>
              <a:t> to showing you results of associations of BPAD with cognitive function, neuropathology and cognitive decline in patients diagnosed with mild cognitive impairment.</a:t>
            </a:r>
            <a:endParaRPr lang="en-US" dirty="0" smtClean="0"/>
          </a:p>
          <a:p>
            <a:endParaRPr lang="en-US" dirty="0"/>
          </a:p>
        </p:txBody>
      </p:sp>
      <p:sp>
        <p:nvSpPr>
          <p:cNvPr id="4" name="Foliennummernplatzhalter 3"/>
          <p:cNvSpPr>
            <a:spLocks noGrp="1"/>
          </p:cNvSpPr>
          <p:nvPr>
            <p:ph type="sldNum" sz="quarter" idx="10"/>
          </p:nvPr>
        </p:nvSpPr>
        <p:spPr/>
        <p:txBody>
          <a:bodyPr/>
          <a:lstStyle/>
          <a:p>
            <a:fld id="{389624A9-524B-4826-BAB9-D2FD0AF4896D}" type="slidenum">
              <a:rPr lang="en-US" smtClean="0"/>
              <a:t>17</a:t>
            </a:fld>
            <a:endParaRPr lang="en-US"/>
          </a:p>
        </p:txBody>
      </p:sp>
    </p:spTree>
    <p:extLst>
      <p:ext uri="{BB962C8B-B14F-4D97-AF65-F5344CB8AC3E}">
        <p14:creationId xmlns:p14="http://schemas.microsoft.com/office/powerpoint/2010/main" val="29790304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smtClean="0"/>
              <a:t>Higher BPAD in both modalities is associated</a:t>
            </a:r>
            <a:r>
              <a:rPr lang="en-US" baseline="0" dirty="0" smtClean="0"/>
              <a:t> with worse memory and executive function scores. All correlations were significant with and without correction for age and sex and withstood </a:t>
            </a:r>
            <a:r>
              <a:rPr lang="en-US" baseline="0" dirty="0" err="1" smtClean="0"/>
              <a:t>Bonferroni</a:t>
            </a:r>
            <a:r>
              <a:rPr lang="en-US" baseline="0" dirty="0" smtClean="0"/>
              <a:t> correction. A Fisher transformation of the correlation coefficients revealed that memory decline was associated more strongly with MRI-BPAD as </a:t>
            </a:r>
            <a:r>
              <a:rPr lang="en-US" baseline="0" dirty="0" err="1" smtClean="0"/>
              <a:t>compred</a:t>
            </a:r>
            <a:r>
              <a:rPr lang="en-US" baseline="0" dirty="0" smtClean="0"/>
              <a:t> to FDG-BPAD, while no significant difference was found for the decline in executive function.</a:t>
            </a:r>
            <a:endParaRPr lang="en-US" dirty="0"/>
          </a:p>
        </p:txBody>
      </p:sp>
      <p:sp>
        <p:nvSpPr>
          <p:cNvPr id="4" name="Foliennummernplatzhalter 3"/>
          <p:cNvSpPr>
            <a:spLocks noGrp="1"/>
          </p:cNvSpPr>
          <p:nvPr>
            <p:ph type="sldNum" sz="quarter" idx="10"/>
          </p:nvPr>
        </p:nvSpPr>
        <p:spPr/>
        <p:txBody>
          <a:bodyPr/>
          <a:lstStyle/>
          <a:p>
            <a:fld id="{389624A9-524B-4826-BAB9-D2FD0AF4896D}" type="slidenum">
              <a:rPr lang="en-US" smtClean="0"/>
              <a:t>18</a:t>
            </a:fld>
            <a:endParaRPr lang="en-US"/>
          </a:p>
        </p:txBody>
      </p:sp>
    </p:spTree>
    <p:extLst>
      <p:ext uri="{BB962C8B-B14F-4D97-AF65-F5344CB8AC3E}">
        <p14:creationId xmlns:p14="http://schemas.microsoft.com/office/powerpoint/2010/main" val="38094667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baseline="0" dirty="0" smtClean="0"/>
              <a:t>Especially MRI-BPAD was also associated with enhanced neuropathology in terms of CSF and PET amyloid, as well as CSF tau and phosphorylated tau. FDG-PET was associated comparably strong with amyloid, however there were no correlations with measures of tau in patients with mild cognitive impairment.</a:t>
            </a:r>
          </a:p>
        </p:txBody>
      </p:sp>
      <p:sp>
        <p:nvSpPr>
          <p:cNvPr id="4" name="Foliennummernplatzhalter 3"/>
          <p:cNvSpPr>
            <a:spLocks noGrp="1"/>
          </p:cNvSpPr>
          <p:nvPr>
            <p:ph type="sldNum" sz="quarter" idx="10"/>
          </p:nvPr>
        </p:nvSpPr>
        <p:spPr/>
        <p:txBody>
          <a:bodyPr/>
          <a:lstStyle/>
          <a:p>
            <a:fld id="{389624A9-524B-4826-BAB9-D2FD0AF4896D}" type="slidenum">
              <a:rPr lang="en-US" smtClean="0"/>
              <a:t>19</a:t>
            </a:fld>
            <a:endParaRPr lang="en-US"/>
          </a:p>
        </p:txBody>
      </p:sp>
    </p:spTree>
    <p:extLst>
      <p:ext uri="{BB962C8B-B14F-4D97-AF65-F5344CB8AC3E}">
        <p14:creationId xmlns:p14="http://schemas.microsoft.com/office/powerpoint/2010/main" val="34336247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smtClean="0"/>
              <a:t>First of all, I would like to thank</a:t>
            </a:r>
            <a:r>
              <a:rPr lang="en-US" baseline="0" dirty="0" smtClean="0"/>
              <a:t> the organizers of ADPD 2022 for giving me the opportunity to speak to you today and mention that </a:t>
            </a:r>
            <a:r>
              <a:rPr lang="en-US" dirty="0" smtClean="0"/>
              <a:t>I have nothing to disclose.</a:t>
            </a:r>
            <a:endParaRPr lang="en-US" dirty="0"/>
          </a:p>
        </p:txBody>
      </p:sp>
      <p:sp>
        <p:nvSpPr>
          <p:cNvPr id="4" name="Foliennummernplatzhalter 3"/>
          <p:cNvSpPr>
            <a:spLocks noGrp="1"/>
          </p:cNvSpPr>
          <p:nvPr>
            <p:ph type="sldNum" sz="quarter" idx="10"/>
          </p:nvPr>
        </p:nvSpPr>
        <p:spPr/>
        <p:txBody>
          <a:bodyPr/>
          <a:lstStyle/>
          <a:p>
            <a:fld id="{389624A9-524B-4826-BAB9-D2FD0AF4896D}" type="slidenum">
              <a:rPr lang="en-US" smtClean="0"/>
              <a:t>2</a:t>
            </a:fld>
            <a:endParaRPr lang="en-US" dirty="0"/>
          </a:p>
        </p:txBody>
      </p:sp>
    </p:spTree>
    <p:extLst>
      <p:ext uri="{BB962C8B-B14F-4D97-AF65-F5344CB8AC3E}">
        <p14:creationId xmlns:p14="http://schemas.microsoft.com/office/powerpoint/2010/main" val="3348125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baseline="0" dirty="0" smtClean="0"/>
              <a:t>Finally, a diagnosis of </a:t>
            </a:r>
            <a:r>
              <a:rPr lang="en-US" baseline="0" dirty="0" err="1" smtClean="0"/>
              <a:t>Alzheimers</a:t>
            </a:r>
            <a:r>
              <a:rPr lang="en-US" baseline="0" dirty="0" smtClean="0"/>
              <a:t> disease two years after the scans were taken was significantly predicted from BPAD in both modalities. From these two graphs showing the probability of progression to Alzheimer’s disease by BPAD and age, we can appreciate that especially in MRI, the fitted logistic regression makes use of BPAD to predict the development of Alzheimer’s disease. If we compare the numbers of individuals converting to Alzheimer’s disease in negative and positive BPAD, we find that only a minority of individuals with a negative MRI-BPAD convert to AD, while a considerable 29% with a positive BPAD will convert to AD. This distinction appears less clear on the right-hand side, where results for FDG-PET are portrayed. For both modalities, the odds of developing Alzheimer’s disease within the next two years increase by a considerable percentage per one year BPAD, almost 50% for MRI-BPAD!</a:t>
            </a:r>
          </a:p>
        </p:txBody>
      </p:sp>
      <p:sp>
        <p:nvSpPr>
          <p:cNvPr id="4" name="Foliennummernplatzhalter 3"/>
          <p:cNvSpPr>
            <a:spLocks noGrp="1"/>
          </p:cNvSpPr>
          <p:nvPr>
            <p:ph type="sldNum" sz="quarter" idx="10"/>
          </p:nvPr>
        </p:nvSpPr>
        <p:spPr/>
        <p:txBody>
          <a:bodyPr/>
          <a:lstStyle/>
          <a:p>
            <a:fld id="{389624A9-524B-4826-BAB9-D2FD0AF4896D}" type="slidenum">
              <a:rPr lang="en-US" smtClean="0"/>
              <a:t>20</a:t>
            </a:fld>
            <a:endParaRPr lang="en-US"/>
          </a:p>
        </p:txBody>
      </p:sp>
    </p:spTree>
    <p:extLst>
      <p:ext uri="{BB962C8B-B14F-4D97-AF65-F5344CB8AC3E}">
        <p14:creationId xmlns:p14="http://schemas.microsoft.com/office/powerpoint/2010/main" val="38599308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smtClean="0"/>
              <a:t>So now let’s wrap</a:t>
            </a:r>
            <a:r>
              <a:rPr lang="en-US" baseline="0" dirty="0" smtClean="0"/>
              <a:t> it up.</a:t>
            </a:r>
          </a:p>
          <a:p>
            <a:r>
              <a:rPr lang="en-US" baseline="0" dirty="0" smtClean="0"/>
              <a:t>We found that brain age can be predicted comparably well from FDG-PET or MRI, however</a:t>
            </a:r>
          </a:p>
          <a:p>
            <a:r>
              <a:rPr lang="en-US" baseline="0" dirty="0" smtClean="0"/>
              <a:t>READ</a:t>
            </a:r>
            <a:endParaRPr lang="en-US" dirty="0"/>
          </a:p>
        </p:txBody>
      </p:sp>
      <p:sp>
        <p:nvSpPr>
          <p:cNvPr id="4" name="Foliennummernplatzhalter 3"/>
          <p:cNvSpPr>
            <a:spLocks noGrp="1"/>
          </p:cNvSpPr>
          <p:nvPr>
            <p:ph type="sldNum" sz="quarter" idx="10"/>
          </p:nvPr>
        </p:nvSpPr>
        <p:spPr/>
        <p:txBody>
          <a:bodyPr/>
          <a:lstStyle/>
          <a:p>
            <a:fld id="{389624A9-524B-4826-BAB9-D2FD0AF4896D}" type="slidenum">
              <a:rPr lang="en-US" smtClean="0"/>
              <a:t>21</a:t>
            </a:fld>
            <a:endParaRPr lang="en-US"/>
          </a:p>
        </p:txBody>
      </p:sp>
    </p:spTree>
    <p:extLst>
      <p:ext uri="{BB962C8B-B14F-4D97-AF65-F5344CB8AC3E}">
        <p14:creationId xmlns:p14="http://schemas.microsoft.com/office/powerpoint/2010/main" val="22575442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640A596D-DC04-480F-8E01-3B91D3FF4763}" type="slidenum">
              <a:rPr lang="en-US" smtClean="0"/>
              <a:t>22</a:t>
            </a:fld>
            <a:endParaRPr lang="en-US"/>
          </a:p>
        </p:txBody>
      </p:sp>
    </p:spTree>
    <p:extLst>
      <p:ext uri="{BB962C8B-B14F-4D97-AF65-F5344CB8AC3E}">
        <p14:creationId xmlns:p14="http://schemas.microsoft.com/office/powerpoint/2010/main" val="16491954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smtClean="0"/>
              <a:t>When you ask someone in the general public “how could</a:t>
            </a:r>
            <a:r>
              <a:rPr lang="en-US" baseline="0" dirty="0" smtClean="0"/>
              <a:t> you define brain age?” they might say something like “well I’ve noticed it gets harder to concentrate or memorize as we get older so I would associate brain age with the loss of ability of such function.”</a:t>
            </a:r>
          </a:p>
          <a:p>
            <a:r>
              <a:rPr lang="en-US" baseline="0" dirty="0" smtClean="0"/>
              <a:t>And of course that is one way to assess someone’s cognitive age, however in order to assess a person’s actual brain age and use it in clinical practice, we would need to use neuroimaging data. We call this “brain-predicted age”.</a:t>
            </a:r>
            <a:endParaRPr lang="en-US" dirty="0"/>
          </a:p>
        </p:txBody>
      </p:sp>
      <p:sp>
        <p:nvSpPr>
          <p:cNvPr id="4" name="Foliennummernplatzhalter 3"/>
          <p:cNvSpPr>
            <a:spLocks noGrp="1"/>
          </p:cNvSpPr>
          <p:nvPr>
            <p:ph type="sldNum" sz="quarter" idx="10"/>
          </p:nvPr>
        </p:nvSpPr>
        <p:spPr/>
        <p:txBody>
          <a:bodyPr/>
          <a:lstStyle/>
          <a:p>
            <a:fld id="{389624A9-524B-4826-BAB9-D2FD0AF4896D}" type="slidenum">
              <a:rPr lang="en-US" smtClean="0"/>
              <a:t>3</a:t>
            </a:fld>
            <a:endParaRPr lang="en-US" dirty="0"/>
          </a:p>
        </p:txBody>
      </p:sp>
    </p:spTree>
    <p:extLst>
      <p:ext uri="{BB962C8B-B14F-4D97-AF65-F5344CB8AC3E}">
        <p14:creationId xmlns:p14="http://schemas.microsoft.com/office/powerpoint/2010/main" val="14782279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d251bb473_0_6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d251bb473_0_6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dirty="0" err="1" smtClean="0"/>
              <a:t>What</a:t>
            </a:r>
            <a:r>
              <a:rPr lang="de-DE" dirty="0" smtClean="0"/>
              <a:t> </a:t>
            </a:r>
            <a:r>
              <a:rPr lang="de-DE" dirty="0" err="1" smtClean="0"/>
              <a:t>is</a:t>
            </a:r>
            <a:r>
              <a:rPr lang="de-DE" dirty="0" smtClean="0"/>
              <a:t> </a:t>
            </a:r>
            <a:r>
              <a:rPr lang="de-DE" dirty="0" err="1" smtClean="0"/>
              <a:t>brain-predicted</a:t>
            </a:r>
            <a:r>
              <a:rPr lang="de-DE" baseline="0" dirty="0" smtClean="0"/>
              <a:t> </a:t>
            </a:r>
            <a:r>
              <a:rPr lang="de-DE" baseline="0" dirty="0" err="1" smtClean="0"/>
              <a:t>age</a:t>
            </a:r>
            <a:r>
              <a:rPr lang="de-DE" baseline="0" dirty="0" smtClean="0"/>
              <a:t> and </a:t>
            </a:r>
            <a:r>
              <a:rPr lang="de-DE" baseline="0" dirty="0" err="1" smtClean="0"/>
              <a:t>how</a:t>
            </a:r>
            <a:r>
              <a:rPr lang="de-DE" baseline="0" dirty="0" smtClean="0"/>
              <a:t> </a:t>
            </a:r>
            <a:r>
              <a:rPr lang="de-DE" baseline="0" dirty="0" err="1" smtClean="0"/>
              <a:t>is</a:t>
            </a:r>
            <a:r>
              <a:rPr lang="de-DE" baseline="0" dirty="0" smtClean="0"/>
              <a:t> </a:t>
            </a:r>
            <a:r>
              <a:rPr lang="de-DE" baseline="0" dirty="0" err="1" smtClean="0"/>
              <a:t>it</a:t>
            </a:r>
            <a:r>
              <a:rPr lang="de-DE" baseline="0" dirty="0" smtClean="0"/>
              <a:t> </a:t>
            </a:r>
            <a:r>
              <a:rPr lang="de-DE" baseline="0" dirty="0" err="1" smtClean="0"/>
              <a:t>assessed</a:t>
            </a:r>
            <a:r>
              <a:rPr lang="de-DE" baseline="0" dirty="0" smtClean="0"/>
              <a:t>?</a:t>
            </a:r>
          </a:p>
          <a:p>
            <a:pPr marL="0" lvl="0" indent="0" algn="l" rtl="0">
              <a:spcBef>
                <a:spcPts val="0"/>
              </a:spcBef>
              <a:spcAft>
                <a:spcPts val="0"/>
              </a:spcAft>
              <a:buNone/>
            </a:pPr>
            <a:r>
              <a:rPr lang="de-DE" sz="1200" baseline="0" dirty="0" err="1" smtClean="0">
                <a:latin typeface="+mn-lt"/>
                <a:ea typeface="+mn-ea"/>
                <a:cs typeface="+mn-cs"/>
                <a:sym typeface="Raleway"/>
              </a:rPr>
              <a:t>When</a:t>
            </a:r>
            <a:r>
              <a:rPr lang="de-DE" sz="1200" baseline="0" dirty="0" smtClean="0">
                <a:latin typeface="+mn-lt"/>
                <a:ea typeface="+mn-ea"/>
                <a:cs typeface="+mn-cs"/>
                <a:sym typeface="Raleway"/>
              </a:rPr>
              <a:t> </a:t>
            </a:r>
            <a:r>
              <a:rPr lang="de-DE" sz="1200" baseline="0" dirty="0" err="1" smtClean="0">
                <a:latin typeface="+mn-lt"/>
                <a:ea typeface="+mn-ea"/>
                <a:cs typeface="+mn-cs"/>
                <a:sym typeface="Raleway"/>
              </a:rPr>
              <a:t>machine</a:t>
            </a:r>
            <a:r>
              <a:rPr lang="de-DE" sz="1200" baseline="0" dirty="0" smtClean="0">
                <a:latin typeface="+mn-lt"/>
                <a:ea typeface="+mn-ea"/>
                <a:cs typeface="+mn-cs"/>
                <a:sym typeface="Raleway"/>
              </a:rPr>
              <a:t> </a:t>
            </a:r>
            <a:r>
              <a:rPr lang="de-DE" sz="1200" baseline="0" dirty="0" err="1" smtClean="0">
                <a:latin typeface="+mn-lt"/>
                <a:ea typeface="+mn-ea"/>
                <a:cs typeface="+mn-cs"/>
                <a:sym typeface="Raleway"/>
              </a:rPr>
              <a:t>learning</a:t>
            </a:r>
            <a:r>
              <a:rPr lang="en-US" sz="1200" dirty="0" smtClean="0">
                <a:latin typeface="Raleway"/>
                <a:ea typeface="Raleway"/>
                <a:cs typeface="Raleway"/>
                <a:sym typeface="Raleway"/>
              </a:rPr>
              <a:t> algorithms learn to </a:t>
            </a:r>
            <a:r>
              <a:rPr lang="en-US" sz="1200" b="1" dirty="0" smtClean="0">
                <a:latin typeface="Raleway"/>
                <a:ea typeface="Raleway"/>
                <a:cs typeface="Raleway"/>
                <a:sym typeface="Raleway"/>
              </a:rPr>
              <a:t>predict chronological age </a:t>
            </a:r>
            <a:r>
              <a:rPr lang="en-US" sz="800" b="1" dirty="0" smtClean="0">
                <a:latin typeface="Raleway"/>
                <a:ea typeface="Raleway"/>
                <a:cs typeface="Raleway"/>
                <a:sym typeface="Raleway"/>
              </a:rPr>
              <a:t>(CA)</a:t>
            </a:r>
            <a:r>
              <a:rPr lang="en-US" sz="1200" b="1" dirty="0" smtClean="0">
                <a:latin typeface="Raleway"/>
                <a:ea typeface="Raleway"/>
                <a:cs typeface="Raleway"/>
                <a:sym typeface="Raleway"/>
              </a:rPr>
              <a:t> from brain scans, we refer to this as “brain age”.</a:t>
            </a:r>
          </a:p>
          <a:p>
            <a:pPr marL="0" lvl="0" indent="0" algn="l" rtl="0">
              <a:spcBef>
                <a:spcPts val="0"/>
              </a:spcBef>
              <a:spcAft>
                <a:spcPts val="0"/>
              </a:spcAft>
              <a:buNone/>
            </a:pPr>
            <a:r>
              <a:rPr lang="de-DE" baseline="0" dirty="0" smtClean="0"/>
              <a:t>So</a:t>
            </a:r>
            <a:r>
              <a:rPr lang="de-DE" baseline="0" dirty="0" smtClean="0"/>
              <a:t>, for </a:t>
            </a:r>
            <a:r>
              <a:rPr lang="de-DE" baseline="0" dirty="0" err="1" smtClean="0"/>
              <a:t>example</a:t>
            </a:r>
            <a:r>
              <a:rPr lang="de-DE" baseline="0" dirty="0" smtClean="0"/>
              <a:t>, </a:t>
            </a:r>
            <a:r>
              <a:rPr lang="de-DE" baseline="0" dirty="0" err="1" smtClean="0"/>
              <a:t>if</a:t>
            </a:r>
            <a:r>
              <a:rPr lang="de-DE" baseline="0" dirty="0" smtClean="0"/>
              <a:t> </a:t>
            </a:r>
            <a:r>
              <a:rPr lang="de-DE" baseline="0" dirty="0" err="1" smtClean="0"/>
              <a:t>you</a:t>
            </a:r>
            <a:r>
              <a:rPr lang="de-DE" baseline="0" dirty="0" smtClean="0"/>
              <a:t> </a:t>
            </a:r>
            <a:r>
              <a:rPr lang="de-DE" baseline="0" dirty="0" err="1" smtClean="0"/>
              <a:t>have</a:t>
            </a:r>
            <a:r>
              <a:rPr lang="de-DE" baseline="0" dirty="0" smtClean="0"/>
              <a:t> a </a:t>
            </a:r>
            <a:r>
              <a:rPr lang="de-DE" baseline="0" dirty="0" err="1" smtClean="0"/>
              <a:t>brain</a:t>
            </a:r>
            <a:r>
              <a:rPr lang="de-DE" baseline="0" dirty="0" smtClean="0"/>
              <a:t> </a:t>
            </a:r>
            <a:r>
              <a:rPr lang="de-DE" baseline="0" dirty="0" err="1" smtClean="0"/>
              <a:t>scan</a:t>
            </a:r>
            <a:r>
              <a:rPr lang="de-DE" baseline="0" dirty="0" smtClean="0"/>
              <a:t> </a:t>
            </a:r>
            <a:r>
              <a:rPr lang="de-DE" baseline="0" dirty="0" err="1" smtClean="0"/>
              <a:t>of</a:t>
            </a:r>
            <a:r>
              <a:rPr lang="de-DE" baseline="0" dirty="0" smtClean="0"/>
              <a:t> a </a:t>
            </a:r>
            <a:r>
              <a:rPr lang="de-DE" baseline="0" dirty="0" err="1" smtClean="0"/>
              <a:t>person</a:t>
            </a:r>
            <a:r>
              <a:rPr lang="de-DE" baseline="0" dirty="0" smtClean="0"/>
              <a:t> </a:t>
            </a:r>
            <a:r>
              <a:rPr lang="de-DE" baseline="0" dirty="0" err="1" smtClean="0"/>
              <a:t>aged</a:t>
            </a:r>
            <a:r>
              <a:rPr lang="de-DE" baseline="0" dirty="0" smtClean="0"/>
              <a:t> 63 </a:t>
            </a:r>
            <a:r>
              <a:rPr lang="de-DE" baseline="0" dirty="0" err="1" smtClean="0"/>
              <a:t>years</a:t>
            </a:r>
            <a:r>
              <a:rPr lang="de-DE" baseline="0" dirty="0" smtClean="0"/>
              <a:t>, </a:t>
            </a:r>
            <a:r>
              <a:rPr lang="de-DE" baseline="0" dirty="0" err="1" smtClean="0"/>
              <a:t>you</a:t>
            </a:r>
            <a:r>
              <a:rPr lang="de-DE" baseline="0" dirty="0" smtClean="0"/>
              <a:t> </a:t>
            </a:r>
            <a:r>
              <a:rPr lang="de-DE" baseline="0" dirty="0" err="1" smtClean="0"/>
              <a:t>could</a:t>
            </a:r>
            <a:r>
              <a:rPr lang="de-DE" baseline="0" dirty="0" smtClean="0"/>
              <a:t> </a:t>
            </a:r>
            <a:r>
              <a:rPr lang="de-DE" baseline="0" dirty="0" err="1" smtClean="0"/>
              <a:t>ask</a:t>
            </a:r>
            <a:r>
              <a:rPr lang="de-DE" baseline="0" dirty="0" smtClean="0"/>
              <a:t> a </a:t>
            </a:r>
            <a:r>
              <a:rPr lang="de-DE" baseline="0" dirty="0" err="1" smtClean="0"/>
              <a:t>machine</a:t>
            </a:r>
            <a:r>
              <a:rPr lang="de-DE" baseline="0" dirty="0" smtClean="0"/>
              <a:t> </a:t>
            </a:r>
            <a:r>
              <a:rPr lang="de-DE" baseline="0" dirty="0" err="1" smtClean="0"/>
              <a:t>learning</a:t>
            </a:r>
            <a:r>
              <a:rPr lang="de-DE" baseline="0" dirty="0" smtClean="0"/>
              <a:t> </a:t>
            </a:r>
            <a:r>
              <a:rPr lang="de-DE" baseline="0" dirty="0" err="1" smtClean="0"/>
              <a:t>model</a:t>
            </a:r>
            <a:r>
              <a:rPr lang="de-DE" baseline="0" dirty="0" smtClean="0"/>
              <a:t> </a:t>
            </a:r>
            <a:r>
              <a:rPr lang="de-DE" baseline="0" dirty="0" err="1" smtClean="0"/>
              <a:t>to</a:t>
            </a:r>
            <a:r>
              <a:rPr lang="de-DE" baseline="0" dirty="0" smtClean="0"/>
              <a:t> </a:t>
            </a:r>
            <a:r>
              <a:rPr lang="de-DE" baseline="0" dirty="0" err="1" smtClean="0"/>
              <a:t>predict</a:t>
            </a:r>
            <a:r>
              <a:rPr lang="de-DE" baseline="0" dirty="0" smtClean="0"/>
              <a:t> </a:t>
            </a:r>
            <a:r>
              <a:rPr lang="de-DE" baseline="0" dirty="0" err="1" smtClean="0"/>
              <a:t>the</a:t>
            </a:r>
            <a:r>
              <a:rPr lang="de-DE" baseline="0" dirty="0" smtClean="0"/>
              <a:t> </a:t>
            </a:r>
            <a:r>
              <a:rPr lang="de-DE" baseline="0" dirty="0" err="1" smtClean="0"/>
              <a:t>age</a:t>
            </a:r>
            <a:r>
              <a:rPr lang="de-DE" baseline="0" dirty="0" smtClean="0"/>
              <a:t>. In </a:t>
            </a:r>
            <a:r>
              <a:rPr lang="de-DE" baseline="0" dirty="0" err="1" smtClean="0"/>
              <a:t>this</a:t>
            </a:r>
            <a:r>
              <a:rPr lang="de-DE" baseline="0" dirty="0" smtClean="0"/>
              <a:t> </a:t>
            </a:r>
            <a:r>
              <a:rPr lang="de-DE" baseline="0" dirty="0" err="1" smtClean="0"/>
              <a:t>specific</a:t>
            </a:r>
            <a:r>
              <a:rPr lang="de-DE" baseline="0" dirty="0" smtClean="0"/>
              <a:t> </a:t>
            </a:r>
            <a:r>
              <a:rPr lang="de-DE" baseline="0" dirty="0" err="1" smtClean="0"/>
              <a:t>case</a:t>
            </a:r>
            <a:r>
              <a:rPr lang="de-DE" baseline="0" dirty="0" smtClean="0"/>
              <a:t>, </a:t>
            </a:r>
            <a:r>
              <a:rPr lang="de-DE" baseline="0" dirty="0" err="1" smtClean="0"/>
              <a:t>the</a:t>
            </a:r>
            <a:r>
              <a:rPr lang="de-DE" baseline="0" dirty="0" smtClean="0"/>
              <a:t> </a:t>
            </a:r>
            <a:r>
              <a:rPr lang="de-DE" baseline="0" dirty="0" err="1" smtClean="0"/>
              <a:t>model</a:t>
            </a:r>
            <a:r>
              <a:rPr lang="de-DE" baseline="0" dirty="0" smtClean="0"/>
              <a:t> </a:t>
            </a:r>
            <a:r>
              <a:rPr lang="de-DE" baseline="0" dirty="0" err="1" smtClean="0"/>
              <a:t>estimates</a:t>
            </a:r>
            <a:r>
              <a:rPr lang="de-DE" baseline="0" dirty="0" smtClean="0"/>
              <a:t> a </a:t>
            </a:r>
            <a:r>
              <a:rPr lang="de-DE" baseline="0" dirty="0" err="1" smtClean="0"/>
              <a:t>brain-predicted</a:t>
            </a:r>
            <a:r>
              <a:rPr lang="de-DE" baseline="0" dirty="0" smtClean="0"/>
              <a:t> </a:t>
            </a:r>
            <a:r>
              <a:rPr lang="de-DE" baseline="0" dirty="0" err="1" smtClean="0"/>
              <a:t>age</a:t>
            </a:r>
            <a:r>
              <a:rPr lang="de-DE" baseline="0" dirty="0" smtClean="0"/>
              <a:t> </a:t>
            </a:r>
            <a:r>
              <a:rPr lang="de-DE" baseline="0" dirty="0" err="1" smtClean="0"/>
              <a:t>of</a:t>
            </a:r>
            <a:r>
              <a:rPr lang="de-DE" baseline="0" dirty="0" smtClean="0"/>
              <a:t> 75, </a:t>
            </a:r>
            <a:r>
              <a:rPr lang="de-DE" baseline="0" dirty="0" err="1" smtClean="0"/>
              <a:t>thus</a:t>
            </a:r>
            <a:r>
              <a:rPr lang="de-DE" baseline="0" dirty="0" smtClean="0"/>
              <a:t> </a:t>
            </a:r>
            <a:r>
              <a:rPr lang="de-DE" baseline="0" dirty="0" err="1" smtClean="0"/>
              <a:t>yielding</a:t>
            </a:r>
            <a:r>
              <a:rPr lang="de-DE" baseline="0" dirty="0" smtClean="0"/>
              <a:t> a </a:t>
            </a:r>
            <a:r>
              <a:rPr lang="de-DE" baseline="0" dirty="0" err="1" smtClean="0"/>
              <a:t>brain-predicted</a:t>
            </a:r>
            <a:r>
              <a:rPr lang="de-DE" baseline="0" dirty="0" smtClean="0"/>
              <a:t> </a:t>
            </a:r>
            <a:r>
              <a:rPr lang="de-DE" baseline="0" dirty="0" err="1" smtClean="0"/>
              <a:t>age</a:t>
            </a:r>
            <a:r>
              <a:rPr lang="de-DE" baseline="0" dirty="0" smtClean="0"/>
              <a:t> </a:t>
            </a:r>
            <a:r>
              <a:rPr lang="de-DE" baseline="0" dirty="0" err="1" smtClean="0"/>
              <a:t>difference</a:t>
            </a:r>
            <a:r>
              <a:rPr lang="de-DE" baseline="0" dirty="0" smtClean="0"/>
              <a:t> </a:t>
            </a:r>
            <a:r>
              <a:rPr lang="de-DE" baseline="0" dirty="0" err="1" smtClean="0"/>
              <a:t>of</a:t>
            </a:r>
            <a:r>
              <a:rPr lang="de-DE" baseline="0" dirty="0" smtClean="0"/>
              <a:t> 12 </a:t>
            </a:r>
            <a:r>
              <a:rPr lang="de-DE" baseline="0" dirty="0" err="1" smtClean="0"/>
              <a:t>years</a:t>
            </a:r>
            <a:r>
              <a:rPr lang="de-DE" baseline="0" dirty="0" smtClean="0"/>
              <a:t>. This </a:t>
            </a:r>
            <a:r>
              <a:rPr lang="de-DE" baseline="0" dirty="0" err="1" smtClean="0"/>
              <a:t>brain-predicted</a:t>
            </a:r>
            <a:r>
              <a:rPr lang="de-DE" baseline="0" dirty="0" smtClean="0"/>
              <a:t> </a:t>
            </a:r>
            <a:r>
              <a:rPr lang="de-DE" baseline="0" dirty="0" err="1" smtClean="0"/>
              <a:t>age</a:t>
            </a:r>
            <a:r>
              <a:rPr lang="de-DE" baseline="0" dirty="0" smtClean="0"/>
              <a:t> </a:t>
            </a:r>
            <a:r>
              <a:rPr lang="de-DE" baseline="0" dirty="0" err="1" smtClean="0"/>
              <a:t>difference</a:t>
            </a:r>
            <a:r>
              <a:rPr lang="de-DE" baseline="0" dirty="0" smtClean="0"/>
              <a:t>, </a:t>
            </a:r>
            <a:r>
              <a:rPr lang="de-DE" baseline="0" dirty="0" err="1" smtClean="0"/>
              <a:t>the</a:t>
            </a:r>
            <a:r>
              <a:rPr lang="de-DE" baseline="0" dirty="0" smtClean="0"/>
              <a:t> </a:t>
            </a:r>
            <a:r>
              <a:rPr lang="de-DE" baseline="0" dirty="0" err="1" smtClean="0"/>
              <a:t>difference</a:t>
            </a:r>
            <a:r>
              <a:rPr lang="de-DE" baseline="0" dirty="0" smtClean="0"/>
              <a:t> </a:t>
            </a:r>
            <a:r>
              <a:rPr lang="de-DE" baseline="0" dirty="0" err="1" smtClean="0"/>
              <a:t>between</a:t>
            </a:r>
            <a:r>
              <a:rPr lang="de-DE" baseline="0" dirty="0" smtClean="0"/>
              <a:t> </a:t>
            </a:r>
            <a:r>
              <a:rPr lang="de-DE" baseline="0" dirty="0" err="1" smtClean="0"/>
              <a:t>brain-predicted</a:t>
            </a:r>
            <a:r>
              <a:rPr lang="de-DE" baseline="0" dirty="0" smtClean="0"/>
              <a:t> </a:t>
            </a:r>
            <a:r>
              <a:rPr lang="de-DE" baseline="0" dirty="0" err="1" smtClean="0"/>
              <a:t>age</a:t>
            </a:r>
            <a:r>
              <a:rPr lang="de-DE" baseline="0" dirty="0" smtClean="0"/>
              <a:t> and </a:t>
            </a:r>
            <a:r>
              <a:rPr lang="de-DE" baseline="0" dirty="0" err="1" smtClean="0"/>
              <a:t>chronological</a:t>
            </a:r>
            <a:r>
              <a:rPr lang="de-DE" baseline="0" dirty="0" smtClean="0"/>
              <a:t> </a:t>
            </a:r>
            <a:r>
              <a:rPr lang="de-DE" baseline="0" dirty="0" err="1" smtClean="0"/>
              <a:t>age</a:t>
            </a:r>
            <a:r>
              <a:rPr lang="de-DE" baseline="0" dirty="0" smtClean="0"/>
              <a:t>, </a:t>
            </a:r>
            <a:r>
              <a:rPr lang="de-DE" baseline="0" dirty="0" err="1" smtClean="0"/>
              <a:t>has</a:t>
            </a:r>
            <a:r>
              <a:rPr lang="de-DE" baseline="0" dirty="0" smtClean="0"/>
              <a:t> </a:t>
            </a:r>
            <a:r>
              <a:rPr lang="de-DE" baseline="0" dirty="0" err="1" smtClean="0"/>
              <a:t>various</a:t>
            </a:r>
            <a:r>
              <a:rPr lang="de-DE" baseline="0" dirty="0" smtClean="0"/>
              <a:t> </a:t>
            </a:r>
            <a:r>
              <a:rPr lang="de-DE" baseline="0" dirty="0" err="1" smtClean="0"/>
              <a:t>clinical</a:t>
            </a:r>
            <a:r>
              <a:rPr lang="de-DE" baseline="0" dirty="0" smtClean="0"/>
              <a:t> </a:t>
            </a:r>
            <a:r>
              <a:rPr lang="de-DE" baseline="0" dirty="0" err="1" smtClean="0"/>
              <a:t>functions</a:t>
            </a:r>
            <a:r>
              <a:rPr lang="de-DE" baseline="0" dirty="0" smtClean="0"/>
              <a:t>.</a:t>
            </a:r>
            <a:endParaRPr dirty="0"/>
          </a:p>
        </p:txBody>
      </p:sp>
    </p:spTree>
    <p:extLst>
      <p:ext uri="{BB962C8B-B14F-4D97-AF65-F5344CB8AC3E}">
        <p14:creationId xmlns:p14="http://schemas.microsoft.com/office/powerpoint/2010/main" val="33764558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1082e9ccfb6_2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1082e9ccfb6_2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dirty="0" smtClean="0"/>
              <a:t>For </a:t>
            </a:r>
            <a:r>
              <a:rPr lang="de-DE" dirty="0" err="1" smtClean="0"/>
              <a:t>example</a:t>
            </a:r>
            <a:r>
              <a:rPr lang="de-DE" dirty="0" smtClean="0"/>
              <a:t>, </a:t>
            </a:r>
            <a:r>
              <a:rPr lang="de-DE" dirty="0" err="1" smtClean="0"/>
              <a:t>it</a:t>
            </a:r>
            <a:r>
              <a:rPr lang="de-DE" baseline="0" dirty="0" smtClean="0"/>
              <a:t> </a:t>
            </a:r>
            <a:r>
              <a:rPr lang="de-DE" baseline="0" dirty="0" err="1" smtClean="0"/>
              <a:t>can</a:t>
            </a:r>
            <a:r>
              <a:rPr lang="de-DE" baseline="0" dirty="0" smtClean="0"/>
              <a:t> </a:t>
            </a:r>
            <a:r>
              <a:rPr lang="de-DE" baseline="0" dirty="0" err="1" smtClean="0"/>
              <a:t>be</a:t>
            </a:r>
            <a:r>
              <a:rPr lang="de-DE" baseline="0" dirty="0" smtClean="0"/>
              <a:t> </a:t>
            </a:r>
            <a:r>
              <a:rPr lang="de-DE" baseline="0" dirty="0" err="1" smtClean="0"/>
              <a:t>used</a:t>
            </a:r>
            <a:r>
              <a:rPr lang="de-DE" baseline="0" dirty="0" smtClean="0"/>
              <a:t> </a:t>
            </a:r>
            <a:r>
              <a:rPr lang="de-DE" baseline="0" dirty="0" err="1" smtClean="0"/>
              <a:t>to</a:t>
            </a:r>
            <a:r>
              <a:rPr lang="de-DE" baseline="0" dirty="0" smtClean="0"/>
              <a:t> </a:t>
            </a:r>
            <a:r>
              <a:rPr lang="de-DE" baseline="0" dirty="0" err="1" smtClean="0"/>
              <a:t>summarize</a:t>
            </a:r>
            <a:r>
              <a:rPr lang="de-DE" baseline="0" dirty="0" smtClean="0"/>
              <a:t> </a:t>
            </a:r>
            <a:r>
              <a:rPr lang="de-DE" baseline="0" dirty="0" err="1" smtClean="0"/>
              <a:t>general</a:t>
            </a:r>
            <a:r>
              <a:rPr lang="de-DE" baseline="0" dirty="0" smtClean="0"/>
              <a:t> </a:t>
            </a:r>
            <a:r>
              <a:rPr lang="de-DE" baseline="0" dirty="0" err="1" smtClean="0"/>
              <a:t>brain</a:t>
            </a:r>
            <a:r>
              <a:rPr lang="de-DE" baseline="0" dirty="0" smtClean="0"/>
              <a:t> </a:t>
            </a:r>
            <a:r>
              <a:rPr lang="de-DE" baseline="0" dirty="0" err="1" smtClean="0"/>
              <a:t>health</a:t>
            </a:r>
            <a:r>
              <a:rPr lang="de-DE" baseline="0" dirty="0" smtClean="0"/>
              <a:t> in </a:t>
            </a:r>
            <a:r>
              <a:rPr lang="de-DE" baseline="0" dirty="0" err="1" smtClean="0"/>
              <a:t>one</a:t>
            </a:r>
            <a:r>
              <a:rPr lang="de-DE" baseline="0" dirty="0" smtClean="0"/>
              <a:t> </a:t>
            </a:r>
            <a:r>
              <a:rPr lang="de-DE" baseline="0" dirty="0" err="1" smtClean="0"/>
              <a:t>single</a:t>
            </a:r>
            <a:r>
              <a:rPr lang="de-DE" baseline="0" dirty="0" smtClean="0"/>
              <a:t> </a:t>
            </a:r>
            <a:r>
              <a:rPr lang="de-DE" baseline="0" dirty="0" err="1" smtClean="0"/>
              <a:t>number</a:t>
            </a:r>
            <a:r>
              <a:rPr lang="de-DE" baseline="0" dirty="0" smtClean="0"/>
              <a:t>. </a:t>
            </a:r>
            <a:r>
              <a:rPr lang="de-DE" baseline="0" dirty="0" err="1" smtClean="0"/>
              <a:t>Or</a:t>
            </a:r>
            <a:r>
              <a:rPr lang="de-DE" baseline="0" dirty="0" smtClean="0"/>
              <a:t> </a:t>
            </a:r>
            <a:r>
              <a:rPr lang="de-DE" baseline="0" dirty="0" err="1" smtClean="0"/>
              <a:t>it</a:t>
            </a:r>
            <a:r>
              <a:rPr lang="de-DE" baseline="0" dirty="0" smtClean="0"/>
              <a:t> </a:t>
            </a:r>
            <a:r>
              <a:rPr lang="de-DE" baseline="0" dirty="0" err="1" smtClean="0"/>
              <a:t>could</a:t>
            </a:r>
            <a:r>
              <a:rPr lang="de-DE" baseline="0" dirty="0" smtClean="0"/>
              <a:t> </a:t>
            </a:r>
            <a:r>
              <a:rPr lang="de-DE" baseline="0" dirty="0" err="1" smtClean="0"/>
              <a:t>be</a:t>
            </a:r>
            <a:r>
              <a:rPr lang="de-DE" baseline="0" dirty="0" smtClean="0"/>
              <a:t> </a:t>
            </a:r>
            <a:r>
              <a:rPr lang="de-DE" baseline="0" dirty="0" err="1" smtClean="0"/>
              <a:t>used</a:t>
            </a:r>
            <a:r>
              <a:rPr lang="de-DE" baseline="0" dirty="0" smtClean="0"/>
              <a:t> </a:t>
            </a:r>
            <a:r>
              <a:rPr lang="de-DE" baseline="0" dirty="0" err="1" smtClean="0"/>
              <a:t>to</a:t>
            </a:r>
            <a:r>
              <a:rPr lang="de-DE" baseline="0" dirty="0" smtClean="0"/>
              <a:t> </a:t>
            </a:r>
            <a:r>
              <a:rPr lang="de-DE" baseline="0" dirty="0" err="1" smtClean="0"/>
              <a:t>detect</a:t>
            </a:r>
            <a:r>
              <a:rPr lang="de-DE" baseline="0" dirty="0" smtClean="0"/>
              <a:t> </a:t>
            </a:r>
            <a:r>
              <a:rPr lang="de-DE" baseline="0" dirty="0" err="1" smtClean="0"/>
              <a:t>disorders</a:t>
            </a:r>
            <a:r>
              <a:rPr lang="de-DE" baseline="0" dirty="0" smtClean="0"/>
              <a:t> </a:t>
            </a:r>
            <a:r>
              <a:rPr lang="de-DE" baseline="0" dirty="0" err="1" smtClean="0"/>
              <a:t>before</a:t>
            </a:r>
            <a:r>
              <a:rPr lang="de-DE" baseline="0" dirty="0" smtClean="0"/>
              <a:t> </a:t>
            </a:r>
            <a:r>
              <a:rPr lang="de-DE" baseline="0" dirty="0" err="1" smtClean="0"/>
              <a:t>the</a:t>
            </a:r>
            <a:r>
              <a:rPr lang="de-DE" baseline="0" dirty="0" smtClean="0"/>
              <a:t> </a:t>
            </a:r>
            <a:r>
              <a:rPr lang="de-DE" baseline="0" dirty="0" err="1" smtClean="0"/>
              <a:t>emergence</a:t>
            </a:r>
            <a:r>
              <a:rPr lang="de-DE" baseline="0" dirty="0" smtClean="0"/>
              <a:t> </a:t>
            </a:r>
            <a:r>
              <a:rPr lang="de-DE" baseline="0" dirty="0" err="1" smtClean="0"/>
              <a:t>of</a:t>
            </a:r>
            <a:r>
              <a:rPr lang="de-DE" baseline="0" dirty="0" smtClean="0"/>
              <a:t> </a:t>
            </a:r>
            <a:r>
              <a:rPr lang="de-DE" baseline="0" dirty="0" err="1" smtClean="0"/>
              <a:t>symptoms</a:t>
            </a:r>
            <a:r>
              <a:rPr lang="de-DE" baseline="0" dirty="0" smtClean="0"/>
              <a:t>. </a:t>
            </a:r>
            <a:r>
              <a:rPr lang="de-DE" baseline="0" dirty="0" err="1" smtClean="0"/>
              <a:t>Or</a:t>
            </a:r>
            <a:r>
              <a:rPr lang="de-DE" baseline="0" dirty="0" smtClean="0"/>
              <a:t> </a:t>
            </a:r>
            <a:r>
              <a:rPr lang="de-DE" baseline="0" dirty="0" err="1" smtClean="0"/>
              <a:t>it</a:t>
            </a:r>
            <a:r>
              <a:rPr lang="de-DE" baseline="0" dirty="0" smtClean="0"/>
              <a:t> </a:t>
            </a:r>
            <a:r>
              <a:rPr lang="de-DE" baseline="0" dirty="0" err="1" smtClean="0"/>
              <a:t>could</a:t>
            </a:r>
            <a:r>
              <a:rPr lang="de-DE" baseline="0" dirty="0" smtClean="0"/>
              <a:t> </a:t>
            </a:r>
            <a:r>
              <a:rPr lang="de-DE" baseline="0" dirty="0" err="1" smtClean="0"/>
              <a:t>be</a:t>
            </a:r>
            <a:r>
              <a:rPr lang="de-DE" baseline="0" dirty="0" smtClean="0"/>
              <a:t> </a:t>
            </a:r>
            <a:r>
              <a:rPr lang="de-DE" baseline="0" dirty="0" err="1" smtClean="0"/>
              <a:t>used</a:t>
            </a:r>
            <a:r>
              <a:rPr lang="de-DE" baseline="0" dirty="0" smtClean="0"/>
              <a:t> </a:t>
            </a:r>
            <a:r>
              <a:rPr lang="de-DE" baseline="0" dirty="0" err="1" smtClean="0"/>
              <a:t>to</a:t>
            </a:r>
            <a:r>
              <a:rPr lang="de-DE" baseline="0" dirty="0" smtClean="0"/>
              <a:t> </a:t>
            </a:r>
            <a:r>
              <a:rPr lang="de-DE" baseline="0" dirty="0" err="1" smtClean="0"/>
              <a:t>support</a:t>
            </a:r>
            <a:r>
              <a:rPr lang="de-DE" baseline="0" dirty="0" smtClean="0"/>
              <a:t> a differential </a:t>
            </a:r>
            <a:r>
              <a:rPr lang="de-DE" baseline="0" dirty="0" err="1" smtClean="0"/>
              <a:t>diagnosis</a:t>
            </a:r>
            <a:r>
              <a:rPr lang="de-DE" baseline="0" dirty="0" smtClean="0"/>
              <a:t>, for </a:t>
            </a:r>
            <a:r>
              <a:rPr lang="de-DE" baseline="0" dirty="0" err="1" smtClean="0"/>
              <a:t>example</a:t>
            </a:r>
            <a:r>
              <a:rPr lang="de-DE" baseline="0" dirty="0" smtClean="0"/>
              <a:t> </a:t>
            </a:r>
            <a:r>
              <a:rPr lang="de-DE" baseline="0" dirty="0" err="1" smtClean="0"/>
              <a:t>you</a:t>
            </a:r>
            <a:r>
              <a:rPr lang="de-DE" baseline="0" dirty="0" smtClean="0"/>
              <a:t> </a:t>
            </a:r>
            <a:r>
              <a:rPr lang="de-DE" baseline="0" dirty="0" err="1" smtClean="0"/>
              <a:t>would</a:t>
            </a:r>
            <a:r>
              <a:rPr lang="de-DE" baseline="0" dirty="0" smtClean="0"/>
              <a:t> </a:t>
            </a:r>
            <a:r>
              <a:rPr lang="de-DE" baseline="0" dirty="0" err="1" smtClean="0"/>
              <a:t>expect</a:t>
            </a:r>
            <a:r>
              <a:rPr lang="de-DE" baseline="0" dirty="0" smtClean="0"/>
              <a:t> </a:t>
            </a:r>
            <a:r>
              <a:rPr lang="de-DE" baseline="0" dirty="0" err="1" smtClean="0"/>
              <a:t>the</a:t>
            </a:r>
            <a:r>
              <a:rPr lang="de-DE" baseline="0" dirty="0" smtClean="0"/>
              <a:t> </a:t>
            </a:r>
            <a:r>
              <a:rPr lang="de-DE" baseline="0" dirty="0" err="1" smtClean="0"/>
              <a:t>brain</a:t>
            </a:r>
            <a:r>
              <a:rPr lang="de-DE" baseline="0" dirty="0" smtClean="0"/>
              <a:t> </a:t>
            </a:r>
            <a:r>
              <a:rPr lang="de-DE" baseline="0" dirty="0" err="1" smtClean="0"/>
              <a:t>of</a:t>
            </a:r>
            <a:r>
              <a:rPr lang="de-DE" baseline="0" dirty="0" smtClean="0"/>
              <a:t> a </a:t>
            </a:r>
            <a:r>
              <a:rPr lang="de-DE" baseline="0" dirty="0" err="1" smtClean="0"/>
              <a:t>person</a:t>
            </a:r>
            <a:r>
              <a:rPr lang="de-DE" baseline="0" dirty="0" smtClean="0"/>
              <a:t> </a:t>
            </a:r>
            <a:r>
              <a:rPr lang="de-DE" baseline="0" dirty="0" err="1" smtClean="0"/>
              <a:t>with</a:t>
            </a:r>
            <a:r>
              <a:rPr lang="de-DE" baseline="0" dirty="0" smtClean="0"/>
              <a:t> </a:t>
            </a:r>
            <a:r>
              <a:rPr lang="de-DE" baseline="0" dirty="0" err="1" smtClean="0"/>
              <a:t>Alzheimer‘s</a:t>
            </a:r>
            <a:r>
              <a:rPr lang="de-DE" baseline="0" dirty="0" smtClean="0"/>
              <a:t> </a:t>
            </a:r>
            <a:r>
              <a:rPr lang="de-DE" baseline="0" dirty="0" err="1" smtClean="0"/>
              <a:t>disease</a:t>
            </a:r>
            <a:r>
              <a:rPr lang="de-DE" baseline="0" dirty="0" smtClean="0"/>
              <a:t> </a:t>
            </a:r>
            <a:r>
              <a:rPr lang="de-DE" baseline="0" dirty="0" err="1" smtClean="0"/>
              <a:t>to</a:t>
            </a:r>
            <a:r>
              <a:rPr lang="de-DE" baseline="0" dirty="0" smtClean="0"/>
              <a:t> </a:t>
            </a:r>
            <a:r>
              <a:rPr lang="de-DE" baseline="0" dirty="0" err="1" smtClean="0"/>
              <a:t>be</a:t>
            </a:r>
            <a:r>
              <a:rPr lang="de-DE" baseline="0" dirty="0" smtClean="0"/>
              <a:t> </a:t>
            </a:r>
            <a:r>
              <a:rPr lang="de-DE" baseline="0" dirty="0" err="1" smtClean="0"/>
              <a:t>older</a:t>
            </a:r>
            <a:r>
              <a:rPr lang="de-DE" baseline="0" dirty="0" smtClean="0"/>
              <a:t> </a:t>
            </a:r>
            <a:r>
              <a:rPr lang="de-DE" baseline="0" dirty="0" err="1" smtClean="0"/>
              <a:t>than</a:t>
            </a:r>
            <a:r>
              <a:rPr lang="de-DE" baseline="0" dirty="0" smtClean="0"/>
              <a:t> </a:t>
            </a:r>
            <a:r>
              <a:rPr lang="de-DE" baseline="0" dirty="0" err="1" smtClean="0"/>
              <a:t>that</a:t>
            </a:r>
            <a:r>
              <a:rPr lang="de-DE" baseline="0" dirty="0" smtClean="0"/>
              <a:t> </a:t>
            </a:r>
            <a:r>
              <a:rPr lang="de-DE" baseline="0" dirty="0" err="1" smtClean="0"/>
              <a:t>of</a:t>
            </a:r>
            <a:r>
              <a:rPr lang="de-DE" baseline="0" dirty="0" smtClean="0"/>
              <a:t> a </a:t>
            </a:r>
            <a:r>
              <a:rPr lang="de-DE" baseline="0" dirty="0" err="1" smtClean="0"/>
              <a:t>person</a:t>
            </a:r>
            <a:r>
              <a:rPr lang="de-DE" baseline="0" dirty="0" smtClean="0"/>
              <a:t> </a:t>
            </a:r>
            <a:r>
              <a:rPr lang="de-DE" baseline="0" dirty="0" err="1" smtClean="0"/>
              <a:t>with</a:t>
            </a:r>
            <a:r>
              <a:rPr lang="de-DE" baseline="0" dirty="0" smtClean="0"/>
              <a:t> mild </a:t>
            </a:r>
            <a:r>
              <a:rPr lang="de-DE" baseline="0" dirty="0" err="1" smtClean="0"/>
              <a:t>cognitive</a:t>
            </a:r>
            <a:r>
              <a:rPr lang="de-DE" baseline="0" dirty="0" smtClean="0"/>
              <a:t> </a:t>
            </a:r>
            <a:r>
              <a:rPr lang="de-DE" baseline="0" dirty="0" err="1" smtClean="0"/>
              <a:t>impairment</a:t>
            </a:r>
            <a:r>
              <a:rPr lang="de-DE" baseline="0" dirty="0" smtClean="0"/>
              <a:t>.</a:t>
            </a:r>
          </a:p>
          <a:p>
            <a:pPr marL="0" lvl="0" indent="0" algn="l" rtl="0">
              <a:spcBef>
                <a:spcPts val="0"/>
              </a:spcBef>
              <a:spcAft>
                <a:spcPts val="0"/>
              </a:spcAft>
              <a:buNone/>
            </a:pPr>
            <a:endParaRPr lang="de-DE" baseline="0" dirty="0" smtClean="0"/>
          </a:p>
          <a:p>
            <a:pPr marL="0" lvl="0" indent="0" algn="l" rtl="0">
              <a:spcBef>
                <a:spcPts val="0"/>
              </a:spcBef>
              <a:spcAft>
                <a:spcPts val="0"/>
              </a:spcAft>
              <a:buNone/>
            </a:pPr>
            <a:r>
              <a:rPr lang="de-DE" baseline="0" dirty="0" smtClean="0"/>
              <a:t>Okay, but </a:t>
            </a:r>
            <a:r>
              <a:rPr lang="de-DE" baseline="0" dirty="0" err="1" smtClean="0"/>
              <a:t>which</a:t>
            </a:r>
            <a:r>
              <a:rPr lang="de-DE" baseline="0" dirty="0" smtClean="0"/>
              <a:t> </a:t>
            </a:r>
            <a:r>
              <a:rPr lang="de-DE" baseline="0" dirty="0" err="1" smtClean="0"/>
              <a:t>neuroimaging</a:t>
            </a:r>
            <a:r>
              <a:rPr lang="de-DE" baseline="0" dirty="0" smtClean="0"/>
              <a:t> </a:t>
            </a:r>
            <a:r>
              <a:rPr lang="de-DE" baseline="0" dirty="0" err="1" smtClean="0"/>
              <a:t>data</a:t>
            </a:r>
            <a:r>
              <a:rPr lang="de-DE" baseline="0" dirty="0" smtClean="0"/>
              <a:t> </a:t>
            </a:r>
            <a:r>
              <a:rPr lang="de-DE" baseline="0" dirty="0" err="1" smtClean="0"/>
              <a:t>is</a:t>
            </a:r>
            <a:r>
              <a:rPr lang="de-DE" baseline="0" dirty="0" smtClean="0"/>
              <a:t> </a:t>
            </a:r>
            <a:r>
              <a:rPr lang="de-DE" baseline="0" dirty="0" err="1" smtClean="0"/>
              <a:t>actually</a:t>
            </a:r>
            <a:r>
              <a:rPr lang="de-DE" baseline="0" dirty="0" smtClean="0"/>
              <a:t> </a:t>
            </a:r>
            <a:r>
              <a:rPr lang="de-DE" baseline="0" dirty="0" err="1" smtClean="0"/>
              <a:t>used</a:t>
            </a:r>
            <a:r>
              <a:rPr lang="de-DE" baseline="0" dirty="0" smtClean="0"/>
              <a:t> </a:t>
            </a:r>
            <a:r>
              <a:rPr lang="de-DE" baseline="0" dirty="0" err="1" smtClean="0"/>
              <a:t>to</a:t>
            </a:r>
            <a:r>
              <a:rPr lang="de-DE" baseline="0" dirty="0" smtClean="0"/>
              <a:t> </a:t>
            </a:r>
            <a:r>
              <a:rPr lang="de-DE" baseline="0" dirty="0" err="1" smtClean="0"/>
              <a:t>predict</a:t>
            </a:r>
            <a:r>
              <a:rPr lang="de-DE" baseline="0" dirty="0" smtClean="0"/>
              <a:t> </a:t>
            </a:r>
            <a:r>
              <a:rPr lang="de-DE" baseline="0" dirty="0" err="1" smtClean="0"/>
              <a:t>brain</a:t>
            </a:r>
            <a:r>
              <a:rPr lang="de-DE" baseline="0" dirty="0" smtClean="0"/>
              <a:t> </a:t>
            </a:r>
            <a:r>
              <a:rPr lang="de-DE" baseline="0" dirty="0" err="1" smtClean="0"/>
              <a:t>age</a:t>
            </a:r>
            <a:r>
              <a:rPr lang="de-DE" baseline="0" dirty="0" smtClean="0"/>
              <a:t>? So </a:t>
            </a:r>
            <a:r>
              <a:rPr lang="de-DE" baseline="0" dirty="0" err="1" smtClean="0"/>
              <a:t>far</a:t>
            </a:r>
            <a:r>
              <a:rPr lang="de-DE" baseline="0" dirty="0" smtClean="0"/>
              <a:t>, </a:t>
            </a:r>
            <a:r>
              <a:rPr lang="de-DE" baseline="0" dirty="0" err="1" smtClean="0"/>
              <a:t>mostly</a:t>
            </a:r>
            <a:r>
              <a:rPr lang="de-DE" baseline="0" dirty="0" smtClean="0"/>
              <a:t> </a:t>
            </a:r>
            <a:r>
              <a:rPr lang="de-DE" baseline="0" dirty="0" err="1" smtClean="0"/>
              <a:t>volumetric</a:t>
            </a:r>
            <a:r>
              <a:rPr lang="de-DE" baseline="0" dirty="0" smtClean="0"/>
              <a:t> </a:t>
            </a:r>
            <a:r>
              <a:rPr lang="de-DE" baseline="0" dirty="0" err="1" smtClean="0"/>
              <a:t>data</a:t>
            </a:r>
            <a:r>
              <a:rPr lang="de-DE" baseline="0" dirty="0" smtClean="0"/>
              <a:t>, </a:t>
            </a:r>
            <a:r>
              <a:rPr lang="de-DE" baseline="0" dirty="0" err="1" smtClean="0"/>
              <a:t>that</a:t>
            </a:r>
            <a:r>
              <a:rPr lang="de-DE" baseline="0" dirty="0" smtClean="0"/>
              <a:t> </a:t>
            </a:r>
            <a:r>
              <a:rPr lang="de-DE" baseline="0" dirty="0" err="1" smtClean="0"/>
              <a:t>is</a:t>
            </a:r>
            <a:r>
              <a:rPr lang="de-DE" baseline="0" dirty="0" smtClean="0"/>
              <a:t>, </a:t>
            </a:r>
            <a:r>
              <a:rPr lang="de-DE" baseline="0" dirty="0" err="1" smtClean="0"/>
              <a:t>structural</a:t>
            </a:r>
            <a:r>
              <a:rPr lang="de-DE" baseline="0" dirty="0" smtClean="0"/>
              <a:t> MRI </a:t>
            </a:r>
            <a:r>
              <a:rPr lang="de-DE" baseline="0" dirty="0" err="1" smtClean="0"/>
              <a:t>scans</a:t>
            </a:r>
            <a:r>
              <a:rPr lang="de-DE" baseline="0" dirty="0" smtClean="0"/>
              <a:t>, </a:t>
            </a:r>
            <a:r>
              <a:rPr lang="de-DE" baseline="0" dirty="0" err="1" smtClean="0"/>
              <a:t>were</a:t>
            </a:r>
            <a:r>
              <a:rPr lang="de-DE" baseline="0" dirty="0" smtClean="0"/>
              <a:t> </a:t>
            </a:r>
            <a:r>
              <a:rPr lang="de-DE" baseline="0" dirty="0" err="1" smtClean="0"/>
              <a:t>used</a:t>
            </a:r>
            <a:r>
              <a:rPr lang="de-DE" baseline="0" dirty="0" smtClean="0"/>
              <a:t> </a:t>
            </a:r>
            <a:r>
              <a:rPr lang="de-DE" baseline="0" dirty="0" err="1" smtClean="0"/>
              <a:t>to</a:t>
            </a:r>
            <a:r>
              <a:rPr lang="de-DE" baseline="0" dirty="0" smtClean="0"/>
              <a:t> </a:t>
            </a:r>
            <a:r>
              <a:rPr lang="de-DE" baseline="0" dirty="0" err="1" smtClean="0"/>
              <a:t>predict</a:t>
            </a:r>
            <a:r>
              <a:rPr lang="de-DE" baseline="0" dirty="0" smtClean="0"/>
              <a:t> </a:t>
            </a:r>
            <a:r>
              <a:rPr lang="de-DE" baseline="0" dirty="0" err="1" smtClean="0"/>
              <a:t>brain</a:t>
            </a:r>
            <a:r>
              <a:rPr lang="de-DE" baseline="0" dirty="0" smtClean="0"/>
              <a:t> </a:t>
            </a:r>
            <a:r>
              <a:rPr lang="de-DE" baseline="0" dirty="0" err="1" smtClean="0"/>
              <a:t>age</a:t>
            </a:r>
            <a:r>
              <a:rPr lang="de-DE" baseline="0" dirty="0" smtClean="0"/>
              <a:t>. </a:t>
            </a:r>
            <a:r>
              <a:rPr lang="de-DE" baseline="0" dirty="0" err="1" smtClean="0"/>
              <a:t>However</a:t>
            </a:r>
            <a:r>
              <a:rPr lang="de-DE" baseline="0" dirty="0" smtClean="0"/>
              <a:t>, </a:t>
            </a:r>
            <a:r>
              <a:rPr lang="de-DE" baseline="0" dirty="0" err="1" smtClean="0"/>
              <a:t>cerebral</a:t>
            </a:r>
            <a:r>
              <a:rPr lang="de-DE" baseline="0" dirty="0" smtClean="0"/>
              <a:t> </a:t>
            </a:r>
            <a:r>
              <a:rPr lang="de-DE" baseline="0" dirty="0" err="1" smtClean="0"/>
              <a:t>glucose</a:t>
            </a:r>
            <a:r>
              <a:rPr lang="de-DE" baseline="0" dirty="0" smtClean="0"/>
              <a:t> </a:t>
            </a:r>
            <a:r>
              <a:rPr lang="de-DE" baseline="0" dirty="0" err="1" smtClean="0"/>
              <a:t>metabolism</a:t>
            </a:r>
            <a:r>
              <a:rPr lang="de-DE" baseline="0" dirty="0" smtClean="0"/>
              <a:t>, </a:t>
            </a:r>
            <a:r>
              <a:rPr lang="de-DE" baseline="0" dirty="0" err="1" smtClean="0"/>
              <a:t>that</a:t>
            </a:r>
            <a:r>
              <a:rPr lang="de-DE" baseline="0" dirty="0" smtClean="0"/>
              <a:t> </a:t>
            </a:r>
            <a:r>
              <a:rPr lang="de-DE" baseline="0" dirty="0" err="1" smtClean="0"/>
              <a:t>is</a:t>
            </a:r>
            <a:r>
              <a:rPr lang="de-DE" baseline="0" dirty="0" smtClean="0"/>
              <a:t>, FDG-PET, </a:t>
            </a:r>
            <a:r>
              <a:rPr lang="de-DE" baseline="0" dirty="0" err="1" smtClean="0"/>
              <a:t>may</a:t>
            </a:r>
            <a:r>
              <a:rPr lang="de-DE" baseline="0" dirty="0" smtClean="0"/>
              <a:t> </a:t>
            </a:r>
            <a:r>
              <a:rPr lang="de-DE" baseline="0" dirty="0" err="1" smtClean="0"/>
              <a:t>be</a:t>
            </a:r>
            <a:r>
              <a:rPr lang="de-DE" baseline="0" dirty="0" smtClean="0"/>
              <a:t> </a:t>
            </a:r>
            <a:r>
              <a:rPr lang="de-DE" baseline="0" dirty="0" err="1" smtClean="0"/>
              <a:t>equally</a:t>
            </a:r>
            <a:r>
              <a:rPr lang="de-DE" baseline="0" dirty="0" smtClean="0"/>
              <a:t> </a:t>
            </a:r>
            <a:r>
              <a:rPr lang="de-DE" baseline="0" dirty="0" err="1" smtClean="0"/>
              <a:t>useful</a:t>
            </a:r>
            <a:r>
              <a:rPr lang="de-DE" baseline="0" dirty="0" smtClean="0"/>
              <a:t> in </a:t>
            </a:r>
            <a:r>
              <a:rPr lang="de-DE" baseline="0" dirty="0" err="1" smtClean="0"/>
              <a:t>predicting</a:t>
            </a:r>
            <a:r>
              <a:rPr lang="de-DE" baseline="0" dirty="0" smtClean="0"/>
              <a:t> </a:t>
            </a:r>
            <a:r>
              <a:rPr lang="de-DE" baseline="0" dirty="0" err="1" smtClean="0"/>
              <a:t>brain</a:t>
            </a:r>
            <a:r>
              <a:rPr lang="de-DE" baseline="0" dirty="0" smtClean="0"/>
              <a:t> </a:t>
            </a:r>
            <a:r>
              <a:rPr lang="de-DE" baseline="0" dirty="0" err="1" smtClean="0"/>
              <a:t>age</a:t>
            </a:r>
            <a:r>
              <a:rPr lang="de-DE" baseline="0" dirty="0" smtClean="0"/>
              <a:t>. </a:t>
            </a:r>
            <a:r>
              <a:rPr lang="de-DE" baseline="0" dirty="0" err="1" smtClean="0"/>
              <a:t>It</a:t>
            </a:r>
            <a:r>
              <a:rPr lang="de-DE" baseline="0" dirty="0" smtClean="0"/>
              <a:t> </a:t>
            </a:r>
            <a:r>
              <a:rPr lang="de-DE" baseline="0" dirty="0" err="1" smtClean="0"/>
              <a:t>could</a:t>
            </a:r>
            <a:r>
              <a:rPr lang="de-DE" baseline="0" dirty="0" smtClean="0"/>
              <a:t> </a:t>
            </a:r>
            <a:r>
              <a:rPr lang="de-DE" baseline="0" dirty="0" err="1" smtClean="0"/>
              <a:t>be</a:t>
            </a:r>
            <a:r>
              <a:rPr lang="de-DE" baseline="0" dirty="0" smtClean="0"/>
              <a:t> </a:t>
            </a:r>
            <a:r>
              <a:rPr lang="de-DE" baseline="0" dirty="0" err="1" smtClean="0"/>
              <a:t>especially</a:t>
            </a:r>
            <a:r>
              <a:rPr lang="de-DE" baseline="0" dirty="0" smtClean="0"/>
              <a:t> </a:t>
            </a:r>
            <a:r>
              <a:rPr lang="de-DE" baseline="0" dirty="0" err="1" smtClean="0"/>
              <a:t>useful</a:t>
            </a:r>
            <a:r>
              <a:rPr lang="de-DE" baseline="0" dirty="0" smtClean="0"/>
              <a:t> in </a:t>
            </a:r>
            <a:r>
              <a:rPr lang="de-DE" baseline="0" dirty="0" err="1" smtClean="0"/>
              <a:t>very</a:t>
            </a:r>
            <a:r>
              <a:rPr lang="de-DE" baseline="0" dirty="0" smtClean="0"/>
              <a:t> </a:t>
            </a:r>
            <a:r>
              <a:rPr lang="de-DE" baseline="0" dirty="0" err="1" smtClean="0"/>
              <a:t>early</a:t>
            </a:r>
            <a:r>
              <a:rPr lang="de-DE" baseline="0" dirty="0" smtClean="0"/>
              <a:t> </a:t>
            </a:r>
            <a:r>
              <a:rPr lang="de-DE" baseline="0" dirty="0" err="1" smtClean="0"/>
              <a:t>stages</a:t>
            </a:r>
            <a:r>
              <a:rPr lang="de-DE" baseline="0" dirty="0" smtClean="0"/>
              <a:t> </a:t>
            </a:r>
            <a:r>
              <a:rPr lang="de-DE" baseline="0" dirty="0" err="1" smtClean="0"/>
              <a:t>of</a:t>
            </a:r>
            <a:r>
              <a:rPr lang="de-DE" baseline="0" dirty="0" smtClean="0"/>
              <a:t> </a:t>
            </a:r>
            <a:r>
              <a:rPr lang="de-DE" baseline="0" dirty="0" err="1" smtClean="0"/>
              <a:t>Alzheimer‘s</a:t>
            </a:r>
            <a:r>
              <a:rPr lang="de-DE" baseline="0" dirty="0" smtClean="0"/>
              <a:t> </a:t>
            </a:r>
            <a:r>
              <a:rPr lang="de-DE" baseline="0" dirty="0" err="1" smtClean="0"/>
              <a:t>disease</a:t>
            </a:r>
            <a:r>
              <a:rPr lang="de-DE" baseline="0" dirty="0" smtClean="0"/>
              <a:t>, </a:t>
            </a:r>
            <a:r>
              <a:rPr lang="de-DE" baseline="0" dirty="0" err="1" smtClean="0"/>
              <a:t>as</a:t>
            </a:r>
            <a:r>
              <a:rPr lang="de-DE" baseline="0" dirty="0" smtClean="0"/>
              <a:t> </a:t>
            </a:r>
            <a:r>
              <a:rPr lang="de-DE" baseline="0" dirty="0" err="1" smtClean="0"/>
              <a:t>we</a:t>
            </a:r>
            <a:r>
              <a:rPr lang="de-DE" baseline="0" dirty="0" smtClean="0"/>
              <a:t> </a:t>
            </a:r>
            <a:r>
              <a:rPr lang="de-DE" baseline="0" dirty="0" err="1" smtClean="0"/>
              <a:t>know</a:t>
            </a:r>
            <a:r>
              <a:rPr lang="de-DE" baseline="0" dirty="0" smtClean="0"/>
              <a:t> </a:t>
            </a:r>
            <a:r>
              <a:rPr lang="de-DE" baseline="0" dirty="0" err="1" smtClean="0"/>
              <a:t>that</a:t>
            </a:r>
            <a:r>
              <a:rPr lang="de-DE" baseline="0" dirty="0" smtClean="0"/>
              <a:t> </a:t>
            </a:r>
            <a:r>
              <a:rPr lang="de-DE" baseline="0" dirty="0" err="1" smtClean="0"/>
              <a:t>cell</a:t>
            </a:r>
            <a:r>
              <a:rPr lang="de-DE" baseline="0" dirty="0" smtClean="0"/>
              <a:t> </a:t>
            </a:r>
            <a:r>
              <a:rPr lang="de-DE" baseline="0" dirty="0" err="1" smtClean="0"/>
              <a:t>metabolism</a:t>
            </a:r>
            <a:r>
              <a:rPr lang="de-DE" baseline="0" dirty="0" smtClean="0"/>
              <a:t> </a:t>
            </a:r>
            <a:r>
              <a:rPr lang="de-DE" baseline="0" dirty="0" err="1" smtClean="0"/>
              <a:t>declines</a:t>
            </a:r>
            <a:r>
              <a:rPr lang="de-DE" baseline="0" dirty="0" smtClean="0"/>
              <a:t> </a:t>
            </a:r>
            <a:r>
              <a:rPr lang="de-DE" baseline="0" dirty="0" err="1" smtClean="0"/>
              <a:t>before</a:t>
            </a:r>
            <a:r>
              <a:rPr lang="de-DE" baseline="0" dirty="0" smtClean="0"/>
              <a:t> </a:t>
            </a:r>
            <a:r>
              <a:rPr lang="de-DE" baseline="0" dirty="0" err="1" smtClean="0"/>
              <a:t>regions</a:t>
            </a:r>
            <a:r>
              <a:rPr lang="de-DE" baseline="0" dirty="0" smtClean="0"/>
              <a:t> </a:t>
            </a:r>
            <a:r>
              <a:rPr lang="de-DE" baseline="0" dirty="0" err="1" smtClean="0"/>
              <a:t>degenerate</a:t>
            </a:r>
            <a:r>
              <a:rPr lang="de-DE" baseline="0" dirty="0" smtClean="0"/>
              <a:t>.</a:t>
            </a:r>
            <a:endParaRPr dirty="0"/>
          </a:p>
        </p:txBody>
      </p:sp>
    </p:spTree>
    <p:extLst>
      <p:ext uri="{BB962C8B-B14F-4D97-AF65-F5344CB8AC3E}">
        <p14:creationId xmlns:p14="http://schemas.microsoft.com/office/powerpoint/2010/main" val="29870346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smtClean="0"/>
              <a:t>This constitutes the basis for the current project.</a:t>
            </a:r>
          </a:p>
          <a:p>
            <a:r>
              <a:rPr lang="en-US" dirty="0" smtClean="0"/>
              <a:t>Our first</a:t>
            </a:r>
            <a:r>
              <a:rPr lang="en-US" baseline="0" dirty="0" smtClean="0"/>
              <a:t> research aim was to compare the precision of brain-predicted age using MRI and FDG-PET in cognitively normal individuals.</a:t>
            </a:r>
          </a:p>
          <a:p>
            <a:r>
              <a:rPr lang="en-US" baseline="0" dirty="0" smtClean="0"/>
              <a:t>The second aim was to compare associations of MRI and FDG-PET-BPAD with cognitive function, neuropathology and risk of cognitive decline in CN.</a:t>
            </a:r>
            <a:endParaRPr lang="en-US" dirty="0"/>
          </a:p>
        </p:txBody>
      </p:sp>
      <p:sp>
        <p:nvSpPr>
          <p:cNvPr id="4" name="Foliennummernplatzhalter 3"/>
          <p:cNvSpPr>
            <a:spLocks noGrp="1"/>
          </p:cNvSpPr>
          <p:nvPr>
            <p:ph type="sldNum" sz="quarter" idx="10"/>
          </p:nvPr>
        </p:nvSpPr>
        <p:spPr/>
        <p:txBody>
          <a:bodyPr/>
          <a:lstStyle/>
          <a:p>
            <a:fld id="{389624A9-524B-4826-BAB9-D2FD0AF4896D}" type="slidenum">
              <a:rPr lang="en-US" smtClean="0"/>
              <a:t>6</a:t>
            </a:fld>
            <a:endParaRPr lang="en-US"/>
          </a:p>
        </p:txBody>
      </p:sp>
    </p:spTree>
    <p:extLst>
      <p:ext uri="{BB962C8B-B14F-4D97-AF65-F5344CB8AC3E}">
        <p14:creationId xmlns:p14="http://schemas.microsoft.com/office/powerpoint/2010/main" val="13830206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smtClean="0"/>
              <a:t>To answer the first research question, we pre-processed baseline FDG-PET</a:t>
            </a:r>
            <a:r>
              <a:rPr lang="en-US" baseline="0" dirty="0" smtClean="0"/>
              <a:t> and MRI scans of 379 cognitively normal individuals from the ADNI. </a:t>
            </a:r>
          </a:p>
          <a:p>
            <a:r>
              <a:rPr lang="en-US" baseline="0" dirty="0" smtClean="0"/>
              <a:t>We necessitated FDG-PET and MRI scans to be from the same person and to have been assessed within one year from one another.</a:t>
            </a:r>
          </a:p>
          <a:p>
            <a:r>
              <a:rPr lang="en-US" baseline="0" dirty="0" smtClean="0"/>
              <a:t>After spatial normalization, we extracted the mean signal of 216 cortical and subcortical regions, which served as input to the machine learning algorithms.</a:t>
            </a:r>
          </a:p>
          <a:p>
            <a:r>
              <a:rPr lang="en-US" baseline="0" dirty="0" smtClean="0"/>
              <a:t>70% of the ADNI data were used as training data, while 30% were reserved for testing. We used an additional 59 scans from the OASIS database as an external validation set and we also applied the model to a sample of 621 MCI patients.</a:t>
            </a:r>
            <a:endParaRPr lang="en-US" dirty="0"/>
          </a:p>
        </p:txBody>
      </p:sp>
      <p:sp>
        <p:nvSpPr>
          <p:cNvPr id="4" name="Foliennummernplatzhalter 3"/>
          <p:cNvSpPr>
            <a:spLocks noGrp="1"/>
          </p:cNvSpPr>
          <p:nvPr>
            <p:ph type="sldNum" sz="quarter" idx="10"/>
          </p:nvPr>
        </p:nvSpPr>
        <p:spPr/>
        <p:txBody>
          <a:bodyPr/>
          <a:lstStyle/>
          <a:p>
            <a:fld id="{389624A9-524B-4826-BAB9-D2FD0AF4896D}" type="slidenum">
              <a:rPr lang="en-US" smtClean="0"/>
              <a:t>7</a:t>
            </a:fld>
            <a:endParaRPr lang="en-US"/>
          </a:p>
        </p:txBody>
      </p:sp>
    </p:spTree>
    <p:extLst>
      <p:ext uri="{BB962C8B-B14F-4D97-AF65-F5344CB8AC3E}">
        <p14:creationId xmlns:p14="http://schemas.microsoft.com/office/powerpoint/2010/main" val="33734929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smtClean="0"/>
              <a:t>In order to obtain one independent test prediction for each individual in the sample of cognitively normal individuals,</a:t>
            </a:r>
            <a:r>
              <a:rPr lang="en-US" baseline="0" dirty="0" smtClean="0"/>
              <a:t> we repeated the process of train-test splitting five times in the form of a stratified five-fold cross-validation.</a:t>
            </a:r>
          </a:p>
          <a:p>
            <a:r>
              <a:rPr lang="en-US" baseline="0" dirty="0" smtClean="0"/>
              <a:t>Since neither the OASIS validation, nor the MCI sample were included in the train-test splitting, each of the five resulting models provided a prediction for these samples. Throughout this presentation, I will show you the predictions of the first model.</a:t>
            </a:r>
            <a:endParaRPr lang="en-US" dirty="0"/>
          </a:p>
        </p:txBody>
      </p:sp>
      <p:sp>
        <p:nvSpPr>
          <p:cNvPr id="4" name="Foliennummernplatzhalter 3"/>
          <p:cNvSpPr>
            <a:spLocks noGrp="1"/>
          </p:cNvSpPr>
          <p:nvPr>
            <p:ph type="sldNum" sz="quarter" idx="10"/>
          </p:nvPr>
        </p:nvSpPr>
        <p:spPr/>
        <p:txBody>
          <a:bodyPr/>
          <a:lstStyle/>
          <a:p>
            <a:fld id="{389624A9-524B-4826-BAB9-D2FD0AF4896D}" type="slidenum">
              <a:rPr lang="en-US" smtClean="0"/>
              <a:t>8</a:t>
            </a:fld>
            <a:endParaRPr lang="en-US"/>
          </a:p>
        </p:txBody>
      </p:sp>
    </p:spTree>
    <p:extLst>
      <p:ext uri="{BB962C8B-B14F-4D97-AF65-F5344CB8AC3E}">
        <p14:creationId xmlns:p14="http://schemas.microsoft.com/office/powerpoint/2010/main" val="21307152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smtClean="0"/>
              <a:t>To give you a brief overview of our participants, they were all around the same age,</a:t>
            </a:r>
            <a:r>
              <a:rPr lang="en-US" baseline="0" dirty="0" smtClean="0"/>
              <a:t> on average between 70 and 74. More females were in the cognitively normal samples, whereas the MCI sample comprised more males.</a:t>
            </a:r>
            <a:endParaRPr lang="en-US" dirty="0"/>
          </a:p>
        </p:txBody>
      </p:sp>
      <p:sp>
        <p:nvSpPr>
          <p:cNvPr id="4" name="Foliennummernplatzhalter 3"/>
          <p:cNvSpPr>
            <a:spLocks noGrp="1"/>
          </p:cNvSpPr>
          <p:nvPr>
            <p:ph type="sldNum" sz="quarter" idx="10"/>
          </p:nvPr>
        </p:nvSpPr>
        <p:spPr/>
        <p:txBody>
          <a:bodyPr/>
          <a:lstStyle/>
          <a:p>
            <a:fld id="{389624A9-524B-4826-BAB9-D2FD0AF4896D}" type="slidenum">
              <a:rPr lang="en-US" smtClean="0"/>
              <a:t>9</a:t>
            </a:fld>
            <a:endParaRPr lang="en-US"/>
          </a:p>
        </p:txBody>
      </p:sp>
    </p:spTree>
    <p:extLst>
      <p:ext uri="{BB962C8B-B14F-4D97-AF65-F5344CB8AC3E}">
        <p14:creationId xmlns:p14="http://schemas.microsoft.com/office/powerpoint/2010/main" val="351993715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1.w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8.jpeg"/><Relationship Id="rId5" Type="http://schemas.openxmlformats.org/officeDocument/2006/relationships/image" Target="../media/image3.png"/><Relationship Id="rId4"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1.wmf"/></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2.xml"/><Relationship Id="rId4" Type="http://schemas.openxmlformats.org/officeDocument/2006/relationships/image" Target="../media/image1.wmf"/></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image" Target="../media/image7.png"/><Relationship Id="rId1" Type="http://schemas.openxmlformats.org/officeDocument/2006/relationships/slideMaster" Target="../slideMasters/slideMaster2.xml"/><Relationship Id="rId6" Type="http://schemas.openxmlformats.org/officeDocument/2006/relationships/image" Target="../media/image8.jpeg"/><Relationship Id="rId5" Type="http://schemas.openxmlformats.org/officeDocument/2006/relationships/image" Target="../media/image3.png"/><Relationship Id="rId4" Type="http://schemas.openxmlformats.org/officeDocument/2006/relationships/image" Target="../media/image2.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jpeg"/><Relationship Id="rId1" Type="http://schemas.openxmlformats.org/officeDocument/2006/relationships/slideMaster" Target="../slideMasters/slideMaster2.xml"/><Relationship Id="rId4" Type="http://schemas.openxmlformats.org/officeDocument/2006/relationships/image" Target="../media/image1.wmf"/></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jpeg"/><Relationship Id="rId1" Type="http://schemas.openxmlformats.org/officeDocument/2006/relationships/slideMaster" Target="../slideMasters/slideMaster2.xml"/><Relationship Id="rId4" Type="http://schemas.openxmlformats.org/officeDocument/2006/relationships/image" Target="../media/image1.wmf"/></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1.wmf"/></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elfolie">
    <p:spTree>
      <p:nvGrpSpPr>
        <p:cNvPr id="1" name=""/>
        <p:cNvGrpSpPr/>
        <p:nvPr/>
      </p:nvGrpSpPr>
      <p:grpSpPr>
        <a:xfrm>
          <a:off x="0" y="0"/>
          <a:ext cx="0" cy="0"/>
          <a:chOff x="0" y="0"/>
          <a:chExt cx="0" cy="0"/>
        </a:xfrm>
      </p:grpSpPr>
      <p:pic>
        <p:nvPicPr>
          <p:cNvPr id="4" name="Grafik 7"/>
          <p:cNvPicPr>
            <a:picLocks noChangeAspect="1"/>
          </p:cNvPicPr>
          <p:nvPr/>
        </p:nvPicPr>
        <p:blipFill>
          <a:blip r:embed="rId2">
            <a:extLst>
              <a:ext uri="{28A0092B-C50C-407E-A947-70E740481C1C}">
                <a14:useLocalDpi xmlns:a14="http://schemas.microsoft.com/office/drawing/2010/main" val="0"/>
              </a:ext>
            </a:extLst>
          </a:blip>
          <a:srcRect r="3802"/>
          <a:stretch>
            <a:fillRect/>
          </a:stretch>
        </p:blipFill>
        <p:spPr bwMode="auto">
          <a:xfrm>
            <a:off x="334434" y="1604434"/>
            <a:ext cx="11523133" cy="49911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 name="Grafik 1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973917" y="1708151"/>
            <a:ext cx="9218083" cy="515196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 name="Grafik 13"/>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4218" y="565151"/>
            <a:ext cx="2247900" cy="77681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 name="Datumsplatzhalter 4"/>
          <p:cNvSpPr txBox="1">
            <a:spLocks/>
          </p:cNvSpPr>
          <p:nvPr/>
        </p:nvSpPr>
        <p:spPr>
          <a:xfrm>
            <a:off x="5039785" y="6212417"/>
            <a:ext cx="673100" cy="192616"/>
          </a:xfrm>
          <a:prstGeom prst="rect">
            <a:avLst/>
          </a:prstGeom>
        </p:spPr>
        <p:txBody>
          <a:bodyPr lIns="0" tIns="0" rIns="0" bIns="0"/>
          <a:lstStyle>
            <a:defPPr>
              <a:defRPr lang="de-DE"/>
            </a:defPPr>
            <a:lvl1pPr marL="0" algn="l" defTabSz="914400" rtl="0" eaLnBrk="1" latinLnBrk="0" hangingPunct="1">
              <a:defRPr sz="18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lang="de-DE" sz="1067" dirty="0" smtClean="0"/>
              <a:t>00.00.2016</a:t>
            </a:r>
            <a:endParaRPr lang="de-DE" sz="1067" dirty="0"/>
          </a:p>
        </p:txBody>
      </p:sp>
      <p:sp>
        <p:nvSpPr>
          <p:cNvPr id="8" name="Fußzeilenplatzhalter 5"/>
          <p:cNvSpPr txBox="1">
            <a:spLocks/>
          </p:cNvSpPr>
          <p:nvPr/>
        </p:nvSpPr>
        <p:spPr>
          <a:xfrm>
            <a:off x="5808133" y="6212417"/>
            <a:ext cx="5759451" cy="192616"/>
          </a:xfrm>
          <a:prstGeom prst="rect">
            <a:avLst/>
          </a:prstGeom>
        </p:spPr>
        <p:txBody>
          <a:bodyPr lIns="0" tIns="0" rIns="0" bIns="0"/>
          <a:lstStyle>
            <a:defPPr>
              <a:defRPr lang="de-DE"/>
            </a:defPPr>
            <a:lvl1pPr marL="0" algn="l" defTabSz="914400" rtl="0" eaLnBrk="1" latinLnBrk="0" hangingPunct="1">
              <a:defRPr sz="18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lang="de-DE" sz="1067" dirty="0" smtClean="0"/>
              <a:t>Ort | Name des Vortragenden | Abteilung</a:t>
            </a:r>
            <a:endParaRPr lang="de-DE" sz="1067" dirty="0"/>
          </a:p>
        </p:txBody>
      </p:sp>
      <p:sp>
        <p:nvSpPr>
          <p:cNvPr id="2" name="Titel 1"/>
          <p:cNvSpPr>
            <a:spLocks noGrp="1"/>
          </p:cNvSpPr>
          <p:nvPr>
            <p:ph type="ctrTitle"/>
          </p:nvPr>
        </p:nvSpPr>
        <p:spPr>
          <a:xfrm>
            <a:off x="5039883" y="3332990"/>
            <a:ext cx="6527701" cy="1344149"/>
          </a:xfrm>
        </p:spPr>
        <p:txBody>
          <a:bodyPr anchor="b"/>
          <a:lstStyle>
            <a:lvl1pPr algn="l" defTabSz="1219170" rtl="0" eaLnBrk="1" latinLnBrk="0" hangingPunct="1">
              <a:spcBef>
                <a:spcPct val="0"/>
              </a:spcBef>
              <a:buNone/>
              <a:defRPr lang="en-US" sz="2933" kern="1200" dirty="0">
                <a:solidFill>
                  <a:schemeClr val="bg1"/>
                </a:solidFill>
                <a:latin typeface="Calibri Light" panose="020F0302020204030204" pitchFamily="34" charset="0"/>
                <a:ea typeface="+mj-ea"/>
                <a:cs typeface="+mj-cs"/>
              </a:defRPr>
            </a:lvl1pPr>
          </a:lstStyle>
          <a:p>
            <a:r>
              <a:rPr lang="de-DE" noProof="0" smtClean="0"/>
              <a:t>Titelmasterformat durch Klicken bearbeiten</a:t>
            </a:r>
            <a:endParaRPr lang="de-DE" noProof="0" dirty="0"/>
          </a:p>
        </p:txBody>
      </p:sp>
      <p:sp>
        <p:nvSpPr>
          <p:cNvPr id="3" name="Untertitel 2"/>
          <p:cNvSpPr>
            <a:spLocks noGrp="1"/>
          </p:cNvSpPr>
          <p:nvPr>
            <p:ph type="subTitle" idx="1"/>
          </p:nvPr>
        </p:nvSpPr>
        <p:spPr>
          <a:xfrm>
            <a:off x="5039884" y="5061288"/>
            <a:ext cx="6528725" cy="960000"/>
          </a:xfrm>
        </p:spPr>
        <p:txBody>
          <a:bodyPr/>
          <a:lstStyle>
            <a:lvl1pPr marL="0" indent="0" algn="l" defTabSz="1219170" rtl="0" eaLnBrk="1" latinLnBrk="0" hangingPunct="1">
              <a:spcBef>
                <a:spcPts val="0"/>
              </a:spcBef>
              <a:spcAft>
                <a:spcPts val="800"/>
              </a:spcAft>
              <a:buFontTx/>
              <a:buNone/>
              <a:defRPr lang="en-US" sz="2133" kern="1200" dirty="0">
                <a:solidFill>
                  <a:schemeClr val="bg1"/>
                </a:solidFill>
                <a:latin typeface="Calibri Light" panose="020F0302020204030204" pitchFamily="34" charset="0"/>
                <a:ea typeface="+mn-ea"/>
                <a:cs typeface="+mn-cs"/>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de-DE" noProof="0" smtClean="0"/>
              <a:t>Formatvorlage des Untertitelmasters durch Klicken bearbeiten</a:t>
            </a:r>
            <a:endParaRPr lang="de-DE" noProof="0" dirty="0"/>
          </a:p>
        </p:txBody>
      </p:sp>
    </p:spTree>
    <p:extLst>
      <p:ext uri="{BB962C8B-B14F-4D97-AF65-F5344CB8AC3E}">
        <p14:creationId xmlns:p14="http://schemas.microsoft.com/office/powerpoint/2010/main" val="17488421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el und großes Bild">
    <p:spTree>
      <p:nvGrpSpPr>
        <p:cNvPr id="1" name=""/>
        <p:cNvGrpSpPr/>
        <p:nvPr/>
      </p:nvGrpSpPr>
      <p:grpSpPr>
        <a:xfrm>
          <a:off x="0" y="0"/>
          <a:ext cx="0" cy="0"/>
          <a:chOff x="0" y="0"/>
          <a:chExt cx="0" cy="0"/>
        </a:xfrm>
      </p:grpSpPr>
      <p:sp>
        <p:nvSpPr>
          <p:cNvPr id="8" name="Bildplatzhalter 7"/>
          <p:cNvSpPr>
            <a:spLocks noGrp="1"/>
          </p:cNvSpPr>
          <p:nvPr>
            <p:ph type="pic" sz="quarter" idx="13"/>
          </p:nvPr>
        </p:nvSpPr>
        <p:spPr>
          <a:xfrm>
            <a:off x="334434" y="1604434"/>
            <a:ext cx="11523133" cy="4417484"/>
          </a:xfrm>
        </p:spPr>
        <p:txBody>
          <a:bodyPr/>
          <a:lstStyle/>
          <a:p>
            <a:pPr lvl="0"/>
            <a:r>
              <a:rPr lang="de-DE" noProof="0" smtClean="0"/>
              <a:t>Bild durch Klicken auf Symbol hinzufügen</a:t>
            </a:r>
            <a:endParaRPr lang="de-DE" noProof="0" dirty="0"/>
          </a:p>
        </p:txBody>
      </p:sp>
      <p:sp>
        <p:nvSpPr>
          <p:cNvPr id="2" name="Titel 1"/>
          <p:cNvSpPr>
            <a:spLocks noGrp="1"/>
          </p:cNvSpPr>
          <p:nvPr>
            <p:ph type="title"/>
          </p:nvPr>
        </p:nvSpPr>
        <p:spPr/>
        <p:txBody>
          <a:bodyPr/>
          <a:lstStyle/>
          <a:p>
            <a:r>
              <a:rPr lang="de-DE" noProof="0" smtClean="0"/>
              <a:t>Titelmasterformat durch Klicken bearbeiten</a:t>
            </a:r>
            <a:endParaRPr lang="de-DE" noProof="0" dirty="0"/>
          </a:p>
        </p:txBody>
      </p:sp>
    </p:spTree>
    <p:extLst>
      <p:ext uri="{BB962C8B-B14F-4D97-AF65-F5344CB8AC3E}">
        <p14:creationId xmlns:p14="http://schemas.microsoft.com/office/powerpoint/2010/main" val="31848799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8" name="Textplatzhalter 7"/>
          <p:cNvSpPr>
            <a:spLocks noGrp="1"/>
          </p:cNvSpPr>
          <p:nvPr>
            <p:ph type="body" sz="quarter" idx="13"/>
          </p:nvPr>
        </p:nvSpPr>
        <p:spPr>
          <a:xfrm>
            <a:off x="624419" y="1604434"/>
            <a:ext cx="10943167" cy="4417484"/>
          </a:xfrm>
        </p:spPr>
        <p:txBody>
          <a:bodyPr/>
          <a:lstStyle>
            <a:lvl1pPr>
              <a:spcBef>
                <a:spcPts val="800"/>
              </a:spcBef>
              <a:spcAft>
                <a:spcPts val="0"/>
              </a:spcAft>
              <a:defRPr lang="de-DE" sz="2133" i="1" kern="1200" dirty="0" smtClean="0">
                <a:solidFill>
                  <a:srgbClr val="B1B2C5"/>
                </a:solidFill>
                <a:latin typeface="Calibri" panose="020F0502020204030204" pitchFamily="34" charset="0"/>
                <a:ea typeface="+mn-ea"/>
                <a:cs typeface="+mn-cs"/>
              </a:defRPr>
            </a:lvl1pPr>
            <a:lvl2pPr marL="719982" indent="0">
              <a:spcBef>
                <a:spcPts val="600"/>
              </a:spcBef>
              <a:spcAft>
                <a:spcPts val="0"/>
              </a:spcAft>
              <a:buClr>
                <a:schemeClr val="tx2"/>
              </a:buClr>
              <a:buNone/>
              <a:defRPr sz="2133"/>
            </a:lvl2pPr>
            <a:lvl3pPr marL="479988" indent="-479988">
              <a:spcBef>
                <a:spcPts val="800"/>
              </a:spcBef>
              <a:spcAft>
                <a:spcPts val="0"/>
              </a:spcAft>
              <a:buClr>
                <a:schemeClr val="tx2"/>
              </a:buClr>
              <a:buSzPct val="120000"/>
              <a:buFont typeface="+mj-lt"/>
              <a:buAutoNum type="arabicPeriod"/>
              <a:defRPr lang="de-DE" sz="2133" kern="1200" dirty="0" smtClean="0">
                <a:solidFill>
                  <a:schemeClr val="tx1"/>
                </a:solidFill>
                <a:latin typeface="Calibri Light" panose="020F0302020204030204" pitchFamily="34" charset="0"/>
                <a:ea typeface="+mn-ea"/>
                <a:cs typeface="+mn-cs"/>
              </a:defRPr>
            </a:lvl3pPr>
            <a:lvl4pPr marL="719982" indent="0">
              <a:spcBef>
                <a:spcPts val="600"/>
              </a:spcBef>
              <a:buNone/>
              <a:defRPr sz="2133" i="0">
                <a:solidFill>
                  <a:schemeClr val="tx1"/>
                </a:solidFill>
                <a:latin typeface="Calibri Light" panose="020F0302020204030204" pitchFamily="34" charset="0"/>
              </a:defRPr>
            </a:lvl4pPr>
            <a:lvl5pPr marL="719982" indent="0">
              <a:spcBef>
                <a:spcPts val="600"/>
              </a:spcBef>
              <a:buFont typeface="Arial" panose="020B0604020202020204" pitchFamily="34" charset="0"/>
              <a:buNone/>
              <a:defRPr sz="2133" i="0">
                <a:solidFill>
                  <a:schemeClr val="tx1"/>
                </a:solidFill>
                <a:latin typeface="Calibri Light" panose="020F0302020204030204" pitchFamily="34" charset="0"/>
              </a:defRPr>
            </a:lvl5pPr>
            <a:lvl6pPr marL="719982" indent="0">
              <a:spcBef>
                <a:spcPts val="600"/>
              </a:spcBef>
              <a:buFont typeface="Arial" panose="020B0604020202020204" pitchFamily="34" charset="0"/>
              <a:buNone/>
              <a:defRPr sz="2133" i="0">
                <a:solidFill>
                  <a:schemeClr val="tx1"/>
                </a:solidFill>
                <a:latin typeface="Calibri Light" panose="020F0302020204030204" pitchFamily="34" charset="0"/>
              </a:defRPr>
            </a:lvl6pPr>
            <a:lvl7pPr marL="719982" indent="0">
              <a:spcBef>
                <a:spcPts val="600"/>
              </a:spcBef>
              <a:buFont typeface="Arial" panose="020B0604020202020204" pitchFamily="34" charset="0"/>
              <a:buNone/>
              <a:defRPr sz="2133" i="0">
                <a:solidFill>
                  <a:schemeClr val="tx1"/>
                </a:solidFill>
                <a:latin typeface="Calibri Light" panose="020F0302020204030204" pitchFamily="34" charset="0"/>
              </a:defRPr>
            </a:lvl7pPr>
            <a:lvl8pPr marL="719982" indent="0">
              <a:spcBef>
                <a:spcPts val="600"/>
              </a:spcBef>
              <a:buClr>
                <a:schemeClr val="tx2"/>
              </a:buClr>
              <a:buSzPct val="120000"/>
              <a:buFont typeface="Arial Rounded MT Bold" panose="020F0704030504030204" pitchFamily="34" charset="0"/>
              <a:buNone/>
              <a:defRPr sz="2133" i="0">
                <a:solidFill>
                  <a:schemeClr val="tx1"/>
                </a:solidFill>
                <a:latin typeface="Calibri Light" panose="020F0302020204030204" pitchFamily="34" charset="0"/>
              </a:defRPr>
            </a:lvl8pPr>
            <a:lvl9pPr marL="719982" indent="0">
              <a:spcBef>
                <a:spcPts val="600"/>
              </a:spcBef>
              <a:buFont typeface="Arial" panose="020B0604020202020204" pitchFamily="34" charset="0"/>
              <a:buNone/>
              <a:defRPr sz="2133" i="0">
                <a:solidFill>
                  <a:schemeClr val="tx1"/>
                </a:solidFill>
                <a:latin typeface="Calibri Light" panose="020F0302020204030204" pitchFamily="34" charset="0"/>
              </a:defRPr>
            </a:lvl9pPr>
          </a:lstStyle>
          <a:p>
            <a:pPr lvl="0"/>
            <a:r>
              <a:rPr lang="de-DE" noProof="0" smtClean="0"/>
              <a:t>Formatvorlagen des Textmasters bearbeiten</a:t>
            </a:r>
          </a:p>
          <a:p>
            <a:pPr lvl="1"/>
            <a:r>
              <a:rPr lang="de-DE" noProof="0" smtClean="0"/>
              <a:t>Zweite Ebene</a:t>
            </a:r>
          </a:p>
          <a:p>
            <a:pPr lvl="2"/>
            <a:r>
              <a:rPr lang="de-DE" noProof="0" smtClean="0"/>
              <a:t>Dritte Ebene</a:t>
            </a:r>
          </a:p>
          <a:p>
            <a:pPr lvl="3"/>
            <a:r>
              <a:rPr lang="de-DE" noProof="0" smtClean="0"/>
              <a:t>Vierte Ebene</a:t>
            </a:r>
          </a:p>
          <a:p>
            <a:pPr lvl="4"/>
            <a:r>
              <a:rPr lang="de-DE" noProof="0" smtClean="0"/>
              <a:t>Fünfte Ebene</a:t>
            </a:r>
            <a:endParaRPr lang="de-DE" noProof="0" dirty="0" smtClean="0"/>
          </a:p>
        </p:txBody>
      </p:sp>
      <p:sp>
        <p:nvSpPr>
          <p:cNvPr id="3" name="Titel 2"/>
          <p:cNvSpPr>
            <a:spLocks noGrp="1"/>
          </p:cNvSpPr>
          <p:nvPr>
            <p:ph type="title"/>
          </p:nvPr>
        </p:nvSpPr>
        <p:spPr/>
        <p:txBody>
          <a:bodyPr/>
          <a:lstStyle/>
          <a:p>
            <a:r>
              <a:rPr lang="de-DE" noProof="0" smtClean="0"/>
              <a:t>Titelmasterformat durch Klicken bearbeiten</a:t>
            </a:r>
            <a:endParaRPr lang="de-DE" noProof="0" dirty="0"/>
          </a:p>
        </p:txBody>
      </p:sp>
    </p:spTree>
    <p:extLst>
      <p:ext uri="{BB962C8B-B14F-4D97-AF65-F5344CB8AC3E}">
        <p14:creationId xmlns:p14="http://schemas.microsoft.com/office/powerpoint/2010/main" val="65971457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Zwei Inhalte">
    <p:spTree>
      <p:nvGrpSpPr>
        <p:cNvPr id="1" name=""/>
        <p:cNvGrpSpPr/>
        <p:nvPr/>
      </p:nvGrpSpPr>
      <p:grpSpPr>
        <a:xfrm>
          <a:off x="0" y="0"/>
          <a:ext cx="0" cy="0"/>
          <a:chOff x="0" y="0"/>
          <a:chExt cx="0" cy="0"/>
        </a:xfrm>
      </p:grpSpPr>
      <p:sp>
        <p:nvSpPr>
          <p:cNvPr id="3" name="Inhaltsplatzhalter 2"/>
          <p:cNvSpPr>
            <a:spLocks noGrp="1"/>
          </p:cNvSpPr>
          <p:nvPr>
            <p:ph sz="half" idx="1"/>
          </p:nvPr>
        </p:nvSpPr>
        <p:spPr>
          <a:xfrm>
            <a:off x="624416" y="1604434"/>
            <a:ext cx="5376335" cy="4417484"/>
          </a:xfrm>
        </p:spPr>
        <p:txBody>
          <a:bodyPr/>
          <a:lstStyle>
            <a:lvl1pPr>
              <a:defRPr sz="2133"/>
            </a:lvl1pPr>
            <a:lvl2pPr marL="335992" indent="-335992">
              <a:buClr>
                <a:schemeClr val="tx2"/>
              </a:buClr>
              <a:defRPr lang="de-DE" sz="2400" kern="1200" dirty="0" smtClean="0">
                <a:solidFill>
                  <a:schemeClr val="tx1"/>
                </a:solidFill>
                <a:latin typeface="Calibri Light" panose="020F0302020204030204" pitchFamily="34" charset="0"/>
                <a:ea typeface="+mn-ea"/>
                <a:cs typeface="+mn-cs"/>
              </a:defRPr>
            </a:lvl2pPr>
            <a:lvl3pPr>
              <a:defRPr sz="1867"/>
            </a:lvl3pPr>
            <a:lvl4pPr>
              <a:defRPr sz="1867"/>
            </a:lvl4pPr>
            <a:lvl5pPr>
              <a:defRPr sz="2133" baseline="0"/>
            </a:lvl5pPr>
            <a:lvl6pPr>
              <a:defRPr sz="2133"/>
            </a:lvl6pPr>
            <a:lvl7pPr>
              <a:defRPr sz="1600"/>
            </a:lvl7pPr>
            <a:lvl8pPr marL="1127972" indent="-215995">
              <a:buClr>
                <a:schemeClr val="tx2"/>
              </a:buClr>
              <a:buSzPct val="120000"/>
              <a:buFont typeface="Arial Rounded MT Bold" panose="020F0704030504030204" pitchFamily="34" charset="0"/>
              <a:buChar char="›"/>
              <a:defRPr sz="1333"/>
            </a:lvl8pPr>
            <a:lvl9pPr>
              <a:defRPr sz="1333"/>
            </a:lvl9pPr>
          </a:lstStyle>
          <a:p>
            <a:pPr lvl="0"/>
            <a:r>
              <a:rPr lang="de-DE" noProof="0" smtClean="0"/>
              <a:t>Formatvorlagen des Textmasters bearbeiten</a:t>
            </a:r>
          </a:p>
          <a:p>
            <a:pPr lvl="1"/>
            <a:r>
              <a:rPr lang="de-DE" noProof="0" smtClean="0"/>
              <a:t>Zweite Ebene</a:t>
            </a:r>
          </a:p>
          <a:p>
            <a:pPr lvl="2"/>
            <a:r>
              <a:rPr lang="de-DE" noProof="0" smtClean="0"/>
              <a:t>Dritte Ebene</a:t>
            </a:r>
          </a:p>
          <a:p>
            <a:pPr lvl="3"/>
            <a:r>
              <a:rPr lang="de-DE" noProof="0" smtClean="0"/>
              <a:t>Vierte Ebene</a:t>
            </a:r>
          </a:p>
          <a:p>
            <a:pPr lvl="4"/>
            <a:r>
              <a:rPr lang="de-DE" noProof="0" smtClean="0"/>
              <a:t>Fünfte Ebene</a:t>
            </a:r>
            <a:endParaRPr lang="de-DE" noProof="0" dirty="0"/>
          </a:p>
        </p:txBody>
      </p:sp>
      <p:sp>
        <p:nvSpPr>
          <p:cNvPr id="4" name="Inhaltsplatzhalter 3"/>
          <p:cNvSpPr>
            <a:spLocks noGrp="1"/>
          </p:cNvSpPr>
          <p:nvPr>
            <p:ph sz="half" idx="2"/>
          </p:nvPr>
        </p:nvSpPr>
        <p:spPr>
          <a:xfrm>
            <a:off x="6191584" y="1604434"/>
            <a:ext cx="5376000" cy="4417484"/>
          </a:xfrm>
        </p:spPr>
        <p:txBody>
          <a:bodyPr/>
          <a:lstStyle>
            <a:lvl1pPr>
              <a:defRPr lang="de-DE" dirty="0" smtClean="0"/>
            </a:lvl1pPr>
            <a:lvl2pPr>
              <a:buClr>
                <a:schemeClr val="tx2"/>
              </a:buClr>
              <a:defRPr lang="de-DE" dirty="0" smtClean="0"/>
            </a:lvl2pPr>
            <a:lvl3pPr>
              <a:defRPr lang="de-DE" dirty="0" smtClean="0"/>
            </a:lvl3pPr>
            <a:lvl4pPr>
              <a:defRPr lang="de-DE" dirty="0" smtClean="0"/>
            </a:lvl4pPr>
            <a:lvl5pPr>
              <a:defRPr lang="de-DE" dirty="0" smtClean="0"/>
            </a:lvl5pPr>
            <a:lvl6pPr>
              <a:defRPr lang="de-DE" dirty="0" smtClean="0"/>
            </a:lvl6pPr>
            <a:lvl7pPr>
              <a:defRPr lang="de-DE" dirty="0" smtClean="0"/>
            </a:lvl7pPr>
            <a:lvl8pPr>
              <a:defRPr lang="de-DE" dirty="0" smtClean="0"/>
            </a:lvl8pPr>
            <a:lvl9pPr>
              <a:defRPr lang="en-US" dirty="0"/>
            </a:lvl9pPr>
          </a:lstStyle>
          <a:p>
            <a:pPr lvl="0"/>
            <a:r>
              <a:rPr lang="de-DE" noProof="0" smtClean="0"/>
              <a:t>Formatvorlagen des Textmasters bearbeiten</a:t>
            </a:r>
          </a:p>
          <a:p>
            <a:pPr lvl="1"/>
            <a:r>
              <a:rPr lang="de-DE" noProof="0" smtClean="0"/>
              <a:t>Zweite Ebene</a:t>
            </a:r>
          </a:p>
          <a:p>
            <a:pPr lvl="2"/>
            <a:r>
              <a:rPr lang="de-DE" noProof="0" smtClean="0"/>
              <a:t>Dritte Ebene</a:t>
            </a:r>
          </a:p>
          <a:p>
            <a:pPr lvl="3"/>
            <a:r>
              <a:rPr lang="de-DE" noProof="0" smtClean="0"/>
              <a:t>Vierte Ebene</a:t>
            </a:r>
          </a:p>
          <a:p>
            <a:pPr lvl="4"/>
            <a:r>
              <a:rPr lang="de-DE" noProof="0" smtClean="0"/>
              <a:t>Fünfte Ebene</a:t>
            </a:r>
            <a:endParaRPr lang="de-DE" noProof="0" dirty="0"/>
          </a:p>
        </p:txBody>
      </p:sp>
      <p:sp>
        <p:nvSpPr>
          <p:cNvPr id="2" name="Titel 1"/>
          <p:cNvSpPr>
            <a:spLocks noGrp="1"/>
          </p:cNvSpPr>
          <p:nvPr>
            <p:ph type="title"/>
          </p:nvPr>
        </p:nvSpPr>
        <p:spPr/>
        <p:txBody>
          <a:bodyPr/>
          <a:lstStyle/>
          <a:p>
            <a:r>
              <a:rPr lang="de-DE" noProof="0" smtClean="0"/>
              <a:t>Titelmasterformat durch Klicken bearbeiten</a:t>
            </a:r>
            <a:endParaRPr lang="de-DE" noProof="0" dirty="0"/>
          </a:p>
        </p:txBody>
      </p:sp>
    </p:spTree>
    <p:extLst>
      <p:ext uri="{BB962C8B-B14F-4D97-AF65-F5344CB8AC3E}">
        <p14:creationId xmlns:p14="http://schemas.microsoft.com/office/powerpoint/2010/main" val="347060620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Bild links">
    <p:spTree>
      <p:nvGrpSpPr>
        <p:cNvPr id="1" name=""/>
        <p:cNvGrpSpPr/>
        <p:nvPr/>
      </p:nvGrpSpPr>
      <p:grpSpPr>
        <a:xfrm>
          <a:off x="0" y="0"/>
          <a:ext cx="0" cy="0"/>
          <a:chOff x="0" y="0"/>
          <a:chExt cx="0" cy="0"/>
        </a:xfrm>
      </p:grpSpPr>
      <p:sp>
        <p:nvSpPr>
          <p:cNvPr id="4" name="Inhaltsplatzhalter 3"/>
          <p:cNvSpPr>
            <a:spLocks noGrp="1"/>
          </p:cNvSpPr>
          <p:nvPr>
            <p:ph sz="half" idx="2"/>
          </p:nvPr>
        </p:nvSpPr>
        <p:spPr>
          <a:xfrm>
            <a:off x="6191584" y="1604434"/>
            <a:ext cx="5376000" cy="4417484"/>
          </a:xfrm>
        </p:spPr>
        <p:txBody>
          <a:bodyPr/>
          <a:lstStyle>
            <a:lvl1pPr>
              <a:defRPr lang="de-DE" dirty="0" smtClean="0"/>
            </a:lvl1pPr>
            <a:lvl2pPr>
              <a:buClr>
                <a:schemeClr val="tx2"/>
              </a:buClr>
              <a:defRPr lang="de-DE" dirty="0" smtClean="0"/>
            </a:lvl2pPr>
            <a:lvl3pPr>
              <a:defRPr lang="de-DE" dirty="0" smtClean="0"/>
            </a:lvl3pPr>
            <a:lvl4pPr>
              <a:defRPr lang="de-DE" dirty="0" smtClean="0"/>
            </a:lvl4pPr>
            <a:lvl5pPr>
              <a:defRPr lang="de-DE" dirty="0" smtClean="0"/>
            </a:lvl5pPr>
            <a:lvl6pPr>
              <a:defRPr lang="de-DE" dirty="0" smtClean="0"/>
            </a:lvl6pPr>
            <a:lvl7pPr>
              <a:defRPr lang="de-DE" dirty="0" smtClean="0"/>
            </a:lvl7pPr>
            <a:lvl8pPr>
              <a:defRPr lang="de-DE" dirty="0" smtClean="0"/>
            </a:lvl8pPr>
            <a:lvl9pPr>
              <a:defRPr lang="en-US" dirty="0"/>
            </a:lvl9pPr>
          </a:lstStyle>
          <a:p>
            <a:pPr lvl="0"/>
            <a:r>
              <a:rPr lang="de-DE" noProof="0" smtClean="0"/>
              <a:t>Formatvorlagen des Textmasters bearbeiten</a:t>
            </a:r>
          </a:p>
          <a:p>
            <a:pPr lvl="1"/>
            <a:r>
              <a:rPr lang="de-DE" noProof="0" smtClean="0"/>
              <a:t>Zweite Ebene</a:t>
            </a:r>
          </a:p>
          <a:p>
            <a:pPr lvl="2"/>
            <a:r>
              <a:rPr lang="de-DE" noProof="0" smtClean="0"/>
              <a:t>Dritte Ebene</a:t>
            </a:r>
          </a:p>
          <a:p>
            <a:pPr lvl="3"/>
            <a:r>
              <a:rPr lang="de-DE" noProof="0" smtClean="0"/>
              <a:t>Vierte Ebene</a:t>
            </a:r>
          </a:p>
          <a:p>
            <a:pPr lvl="4"/>
            <a:r>
              <a:rPr lang="de-DE" noProof="0" smtClean="0"/>
              <a:t>Fünfte Ebene</a:t>
            </a:r>
            <a:endParaRPr lang="de-DE" noProof="0" dirty="0"/>
          </a:p>
        </p:txBody>
      </p:sp>
      <p:sp>
        <p:nvSpPr>
          <p:cNvPr id="10" name="Titel 9"/>
          <p:cNvSpPr>
            <a:spLocks noGrp="1"/>
          </p:cNvSpPr>
          <p:nvPr>
            <p:ph type="title"/>
          </p:nvPr>
        </p:nvSpPr>
        <p:spPr/>
        <p:txBody>
          <a:bodyPr/>
          <a:lstStyle/>
          <a:p>
            <a:r>
              <a:rPr lang="de-DE" noProof="0" smtClean="0"/>
              <a:t>Titelmasterformat durch Klicken bearbeiten</a:t>
            </a:r>
            <a:endParaRPr lang="de-DE" noProof="0" dirty="0"/>
          </a:p>
        </p:txBody>
      </p:sp>
      <p:sp>
        <p:nvSpPr>
          <p:cNvPr id="8" name="Bildplatzhalter 7"/>
          <p:cNvSpPr>
            <a:spLocks noGrp="1"/>
          </p:cNvSpPr>
          <p:nvPr>
            <p:ph type="pic" sz="quarter" idx="13"/>
          </p:nvPr>
        </p:nvSpPr>
        <p:spPr>
          <a:xfrm>
            <a:off x="334434" y="1604434"/>
            <a:ext cx="5666317" cy="4417484"/>
          </a:xfrm>
        </p:spPr>
        <p:txBody>
          <a:bodyPr/>
          <a:lstStyle/>
          <a:p>
            <a:pPr lvl="0"/>
            <a:r>
              <a:rPr lang="de-DE" noProof="0" smtClean="0"/>
              <a:t>Bild durch Klicken auf Symbol hinzufügen</a:t>
            </a:r>
            <a:endParaRPr lang="de-DE" noProof="0" dirty="0"/>
          </a:p>
        </p:txBody>
      </p:sp>
    </p:spTree>
    <p:extLst>
      <p:ext uri="{BB962C8B-B14F-4D97-AF65-F5344CB8AC3E}">
        <p14:creationId xmlns:p14="http://schemas.microsoft.com/office/powerpoint/2010/main" val="116085699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Bild rechts">
    <p:spTree>
      <p:nvGrpSpPr>
        <p:cNvPr id="1" name=""/>
        <p:cNvGrpSpPr/>
        <p:nvPr/>
      </p:nvGrpSpPr>
      <p:grpSpPr>
        <a:xfrm>
          <a:off x="0" y="0"/>
          <a:ext cx="0" cy="0"/>
          <a:chOff x="0" y="0"/>
          <a:chExt cx="0" cy="0"/>
        </a:xfrm>
      </p:grpSpPr>
      <p:sp>
        <p:nvSpPr>
          <p:cNvPr id="3" name="Inhaltsplatzhalter 2"/>
          <p:cNvSpPr>
            <a:spLocks noGrp="1"/>
          </p:cNvSpPr>
          <p:nvPr>
            <p:ph sz="half" idx="1"/>
          </p:nvPr>
        </p:nvSpPr>
        <p:spPr>
          <a:xfrm>
            <a:off x="624416" y="1604434"/>
            <a:ext cx="5376335" cy="4417484"/>
          </a:xfrm>
        </p:spPr>
        <p:txBody>
          <a:bodyPr/>
          <a:lstStyle>
            <a:lvl1pPr>
              <a:defRPr sz="2133"/>
            </a:lvl1pPr>
            <a:lvl2pPr marL="335992" indent="-335992">
              <a:buClr>
                <a:schemeClr val="tx2"/>
              </a:buClr>
              <a:defRPr lang="de-DE" sz="2133" kern="1200" dirty="0" smtClean="0">
                <a:solidFill>
                  <a:schemeClr val="tx1"/>
                </a:solidFill>
                <a:latin typeface="Calibri Light" panose="020F0302020204030204" pitchFamily="34" charset="0"/>
                <a:ea typeface="+mn-ea"/>
                <a:cs typeface="+mn-cs"/>
              </a:defRPr>
            </a:lvl2pPr>
            <a:lvl3pPr>
              <a:defRPr sz="1600"/>
            </a:lvl3pPr>
            <a:lvl4pPr>
              <a:defRPr sz="1600"/>
            </a:lvl4pPr>
            <a:lvl5pPr>
              <a:defRPr sz="2133" baseline="0"/>
            </a:lvl5pPr>
            <a:lvl6pPr>
              <a:defRPr sz="2133"/>
            </a:lvl6pPr>
            <a:lvl7pPr>
              <a:defRPr sz="1600"/>
            </a:lvl7pPr>
            <a:lvl8pPr marL="1127972" indent="-215995">
              <a:buClr>
                <a:schemeClr val="tx2"/>
              </a:buClr>
              <a:buSzPct val="120000"/>
              <a:buFont typeface="Arial Rounded MT Bold" panose="020F0704030504030204" pitchFamily="34" charset="0"/>
              <a:buChar char="›"/>
              <a:defRPr sz="1333"/>
            </a:lvl8pPr>
            <a:lvl9pPr>
              <a:defRPr sz="1333"/>
            </a:lvl9pPr>
          </a:lstStyle>
          <a:p>
            <a:pPr lvl="0"/>
            <a:r>
              <a:rPr lang="de-DE" noProof="0" smtClean="0"/>
              <a:t>Formatvorlagen des Textmasters bearbeiten</a:t>
            </a:r>
          </a:p>
          <a:p>
            <a:pPr lvl="1"/>
            <a:r>
              <a:rPr lang="de-DE" noProof="0" smtClean="0"/>
              <a:t>Zweite Ebene</a:t>
            </a:r>
          </a:p>
          <a:p>
            <a:pPr lvl="2"/>
            <a:r>
              <a:rPr lang="de-DE" noProof="0" smtClean="0"/>
              <a:t>Dritte Ebene</a:t>
            </a:r>
          </a:p>
          <a:p>
            <a:pPr lvl="3"/>
            <a:r>
              <a:rPr lang="de-DE" noProof="0" smtClean="0"/>
              <a:t>Vierte Ebene</a:t>
            </a:r>
          </a:p>
          <a:p>
            <a:pPr lvl="4"/>
            <a:r>
              <a:rPr lang="de-DE" noProof="0" smtClean="0"/>
              <a:t>Fünfte Ebene</a:t>
            </a:r>
            <a:endParaRPr lang="de-DE" noProof="0" dirty="0"/>
          </a:p>
        </p:txBody>
      </p:sp>
      <p:sp>
        <p:nvSpPr>
          <p:cNvPr id="8" name="Bildplatzhalter 7"/>
          <p:cNvSpPr>
            <a:spLocks noGrp="1"/>
          </p:cNvSpPr>
          <p:nvPr>
            <p:ph type="pic" sz="quarter" idx="13"/>
          </p:nvPr>
        </p:nvSpPr>
        <p:spPr>
          <a:xfrm>
            <a:off x="6191253" y="1604434"/>
            <a:ext cx="5666316" cy="4417484"/>
          </a:xfrm>
        </p:spPr>
        <p:txBody>
          <a:bodyPr/>
          <a:lstStyle/>
          <a:p>
            <a:pPr lvl="0"/>
            <a:r>
              <a:rPr lang="de-DE" noProof="0" smtClean="0"/>
              <a:t>Bild durch Klicken auf Symbol hinzufügen</a:t>
            </a:r>
            <a:endParaRPr lang="de-DE" noProof="0" dirty="0"/>
          </a:p>
        </p:txBody>
      </p:sp>
      <p:sp>
        <p:nvSpPr>
          <p:cNvPr id="2" name="Titel 1"/>
          <p:cNvSpPr>
            <a:spLocks noGrp="1"/>
          </p:cNvSpPr>
          <p:nvPr>
            <p:ph type="title"/>
          </p:nvPr>
        </p:nvSpPr>
        <p:spPr/>
        <p:txBody>
          <a:bodyPr/>
          <a:lstStyle/>
          <a:p>
            <a:r>
              <a:rPr lang="de-DE" smtClean="0"/>
              <a:t>Titelmasterformat durch Klicken bearbeiten</a:t>
            </a:r>
            <a:endParaRPr lang="en-US" dirty="0"/>
          </a:p>
        </p:txBody>
      </p:sp>
    </p:spTree>
    <p:extLst>
      <p:ext uri="{BB962C8B-B14F-4D97-AF65-F5344CB8AC3E}">
        <p14:creationId xmlns:p14="http://schemas.microsoft.com/office/powerpoint/2010/main" val="311148368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Zwei Bilder">
    <p:spTree>
      <p:nvGrpSpPr>
        <p:cNvPr id="1" name=""/>
        <p:cNvGrpSpPr/>
        <p:nvPr/>
      </p:nvGrpSpPr>
      <p:grpSpPr>
        <a:xfrm>
          <a:off x="0" y="0"/>
          <a:ext cx="0" cy="0"/>
          <a:chOff x="0" y="0"/>
          <a:chExt cx="0" cy="0"/>
        </a:xfrm>
      </p:grpSpPr>
      <p:sp>
        <p:nvSpPr>
          <p:cNvPr id="9" name="Bildplatzhalter 8"/>
          <p:cNvSpPr>
            <a:spLocks noGrp="1"/>
          </p:cNvSpPr>
          <p:nvPr>
            <p:ph type="pic" sz="quarter" idx="13"/>
          </p:nvPr>
        </p:nvSpPr>
        <p:spPr>
          <a:xfrm>
            <a:off x="334434" y="1604434"/>
            <a:ext cx="5666317" cy="4417484"/>
          </a:xfrm>
        </p:spPr>
        <p:txBody>
          <a:bodyPr/>
          <a:lstStyle/>
          <a:p>
            <a:pPr lvl="0"/>
            <a:r>
              <a:rPr lang="de-DE" noProof="0" smtClean="0"/>
              <a:t>Bild durch Klicken auf Symbol hinzufügen</a:t>
            </a:r>
            <a:endParaRPr lang="de-DE" noProof="0" dirty="0"/>
          </a:p>
        </p:txBody>
      </p:sp>
      <p:sp>
        <p:nvSpPr>
          <p:cNvPr id="11" name="Bildplatzhalter 10"/>
          <p:cNvSpPr>
            <a:spLocks noGrp="1"/>
          </p:cNvSpPr>
          <p:nvPr>
            <p:ph type="pic" sz="quarter" idx="14"/>
          </p:nvPr>
        </p:nvSpPr>
        <p:spPr>
          <a:xfrm>
            <a:off x="6191253" y="1604434"/>
            <a:ext cx="5666313" cy="4417484"/>
          </a:xfrm>
        </p:spPr>
        <p:txBody>
          <a:bodyPr/>
          <a:lstStyle/>
          <a:p>
            <a:pPr lvl="0"/>
            <a:r>
              <a:rPr lang="de-DE" noProof="0" smtClean="0"/>
              <a:t>Bild durch Klicken auf Symbol hinzufügen</a:t>
            </a:r>
            <a:endParaRPr lang="de-DE" noProof="0" dirty="0"/>
          </a:p>
        </p:txBody>
      </p:sp>
      <p:sp>
        <p:nvSpPr>
          <p:cNvPr id="7" name="Titel 6"/>
          <p:cNvSpPr>
            <a:spLocks noGrp="1"/>
          </p:cNvSpPr>
          <p:nvPr>
            <p:ph type="title"/>
          </p:nvPr>
        </p:nvSpPr>
        <p:spPr/>
        <p:txBody>
          <a:bodyPr/>
          <a:lstStyle/>
          <a:p>
            <a:r>
              <a:rPr lang="de-DE" noProof="0" smtClean="0"/>
              <a:t>Titelmasterformat durch Klicken bearbeiten</a:t>
            </a:r>
            <a:endParaRPr lang="de-DE" noProof="0" dirty="0"/>
          </a:p>
        </p:txBody>
      </p:sp>
    </p:spTree>
    <p:extLst>
      <p:ext uri="{BB962C8B-B14F-4D97-AF65-F5344CB8AC3E}">
        <p14:creationId xmlns:p14="http://schemas.microsoft.com/office/powerpoint/2010/main" val="66804678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Objekt und zwei Bilder">
    <p:spTree>
      <p:nvGrpSpPr>
        <p:cNvPr id="1" name=""/>
        <p:cNvGrpSpPr/>
        <p:nvPr/>
      </p:nvGrpSpPr>
      <p:grpSpPr>
        <a:xfrm>
          <a:off x="0" y="0"/>
          <a:ext cx="0" cy="0"/>
          <a:chOff x="0" y="0"/>
          <a:chExt cx="0" cy="0"/>
        </a:xfrm>
      </p:grpSpPr>
      <p:sp>
        <p:nvSpPr>
          <p:cNvPr id="8" name="Textplatzhalter 7"/>
          <p:cNvSpPr>
            <a:spLocks noGrp="1"/>
          </p:cNvSpPr>
          <p:nvPr>
            <p:ph type="body" sz="quarter" idx="13"/>
          </p:nvPr>
        </p:nvSpPr>
        <p:spPr>
          <a:xfrm>
            <a:off x="624419" y="1604434"/>
            <a:ext cx="8159748" cy="4417484"/>
          </a:xfrm>
        </p:spPr>
        <p:txBody>
          <a:bodyPr/>
          <a:lstStyle>
            <a:lvl2pPr>
              <a:buClr>
                <a:schemeClr val="tx2"/>
              </a:buClr>
              <a:defRPr/>
            </a:lvl2pPr>
            <a:lvl5pPr>
              <a:defRPr/>
            </a:lvl5pPr>
            <a:lvl7pPr>
              <a:defRPr/>
            </a:lvl7pPr>
            <a:lvl8pPr marL="1127972" indent="-215995">
              <a:buClr>
                <a:schemeClr val="tx2"/>
              </a:buClr>
              <a:buSzPct val="120000"/>
              <a:buFont typeface="Arial Rounded MT Bold" panose="020F0704030504030204" pitchFamily="34" charset="0"/>
              <a:buChar char="›"/>
              <a:defRPr/>
            </a:lvl8pPr>
            <a:lvl9pPr>
              <a:defRPr/>
            </a:lvl9pPr>
          </a:lstStyle>
          <a:p>
            <a:pPr lvl="0"/>
            <a:r>
              <a:rPr lang="de-DE" noProof="0" smtClean="0"/>
              <a:t>Formatvorlagen des Textmasters bearbeiten</a:t>
            </a:r>
          </a:p>
          <a:p>
            <a:pPr lvl="1"/>
            <a:r>
              <a:rPr lang="de-DE" noProof="0" smtClean="0"/>
              <a:t>Zweite Ebene</a:t>
            </a:r>
          </a:p>
          <a:p>
            <a:pPr lvl="2"/>
            <a:r>
              <a:rPr lang="de-DE" noProof="0" smtClean="0"/>
              <a:t>Dritte Ebene</a:t>
            </a:r>
          </a:p>
          <a:p>
            <a:pPr lvl="3"/>
            <a:r>
              <a:rPr lang="de-DE" noProof="0" smtClean="0"/>
              <a:t>Vierte Ebene</a:t>
            </a:r>
          </a:p>
          <a:p>
            <a:pPr lvl="4"/>
            <a:r>
              <a:rPr lang="de-DE" noProof="0" smtClean="0"/>
              <a:t>Fünfte Ebene</a:t>
            </a:r>
            <a:endParaRPr lang="de-DE" noProof="0" dirty="0"/>
          </a:p>
        </p:txBody>
      </p:sp>
      <p:sp>
        <p:nvSpPr>
          <p:cNvPr id="11" name="Bildplatzhalter 10"/>
          <p:cNvSpPr>
            <a:spLocks noGrp="1"/>
          </p:cNvSpPr>
          <p:nvPr>
            <p:ph type="pic" sz="quarter" idx="14"/>
          </p:nvPr>
        </p:nvSpPr>
        <p:spPr>
          <a:xfrm>
            <a:off x="8976786" y="1604434"/>
            <a:ext cx="2880783" cy="2111905"/>
          </a:xfrm>
        </p:spPr>
        <p:txBody>
          <a:bodyPr/>
          <a:lstStyle/>
          <a:p>
            <a:pPr lvl="0"/>
            <a:r>
              <a:rPr lang="de-DE" noProof="0" smtClean="0"/>
              <a:t>Bild durch Klicken auf Symbol hinzufügen</a:t>
            </a:r>
            <a:endParaRPr lang="de-DE" noProof="0" dirty="0"/>
          </a:p>
        </p:txBody>
      </p:sp>
      <p:sp>
        <p:nvSpPr>
          <p:cNvPr id="13" name="Bildplatzhalter 12"/>
          <p:cNvSpPr>
            <a:spLocks noGrp="1"/>
          </p:cNvSpPr>
          <p:nvPr>
            <p:ph type="pic" sz="quarter" idx="15"/>
          </p:nvPr>
        </p:nvSpPr>
        <p:spPr>
          <a:xfrm>
            <a:off x="8976786" y="3909485"/>
            <a:ext cx="2880783" cy="2112433"/>
          </a:xfrm>
        </p:spPr>
        <p:txBody>
          <a:bodyPr/>
          <a:lstStyle/>
          <a:p>
            <a:pPr lvl="0"/>
            <a:r>
              <a:rPr lang="de-DE" noProof="0" smtClean="0"/>
              <a:t>Bild durch Klicken auf Symbol hinzufügen</a:t>
            </a:r>
            <a:endParaRPr lang="de-DE" noProof="0" dirty="0"/>
          </a:p>
        </p:txBody>
      </p:sp>
      <p:sp>
        <p:nvSpPr>
          <p:cNvPr id="3" name="Titel 2"/>
          <p:cNvSpPr>
            <a:spLocks noGrp="1"/>
          </p:cNvSpPr>
          <p:nvPr>
            <p:ph type="title"/>
          </p:nvPr>
        </p:nvSpPr>
        <p:spPr/>
        <p:txBody>
          <a:bodyPr/>
          <a:lstStyle/>
          <a:p>
            <a:r>
              <a:rPr lang="de-DE" noProof="0" smtClean="0"/>
              <a:t>Titelmasterformat durch Klicken bearbeiten</a:t>
            </a:r>
            <a:endParaRPr lang="de-DE" noProof="0" dirty="0"/>
          </a:p>
        </p:txBody>
      </p:sp>
    </p:spTree>
    <p:extLst>
      <p:ext uri="{BB962C8B-B14F-4D97-AF65-F5344CB8AC3E}">
        <p14:creationId xmlns:p14="http://schemas.microsoft.com/office/powerpoint/2010/main" val="16828401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Fünf Bilder">
    <p:spTree>
      <p:nvGrpSpPr>
        <p:cNvPr id="1" name=""/>
        <p:cNvGrpSpPr/>
        <p:nvPr/>
      </p:nvGrpSpPr>
      <p:grpSpPr>
        <a:xfrm>
          <a:off x="0" y="0"/>
          <a:ext cx="0" cy="0"/>
          <a:chOff x="0" y="0"/>
          <a:chExt cx="0" cy="0"/>
        </a:xfrm>
      </p:grpSpPr>
      <p:sp>
        <p:nvSpPr>
          <p:cNvPr id="16" name="Bildplatzhalter 15"/>
          <p:cNvSpPr>
            <a:spLocks noGrp="1"/>
          </p:cNvSpPr>
          <p:nvPr>
            <p:ph type="pic" sz="quarter" idx="19"/>
          </p:nvPr>
        </p:nvSpPr>
        <p:spPr>
          <a:xfrm>
            <a:off x="624417" y="1604798"/>
            <a:ext cx="2590800" cy="2111541"/>
          </a:xfrm>
        </p:spPr>
        <p:txBody>
          <a:bodyPr/>
          <a:lstStyle/>
          <a:p>
            <a:pPr lvl="0"/>
            <a:r>
              <a:rPr lang="de-DE" noProof="0" smtClean="0"/>
              <a:t>Bild durch Klicken auf Symbol hinzufügen</a:t>
            </a:r>
            <a:endParaRPr lang="de-DE" noProof="0" dirty="0"/>
          </a:p>
        </p:txBody>
      </p:sp>
      <p:sp>
        <p:nvSpPr>
          <p:cNvPr id="18" name="Bildplatzhalter 17"/>
          <p:cNvSpPr>
            <a:spLocks noGrp="1"/>
          </p:cNvSpPr>
          <p:nvPr>
            <p:ph type="pic" sz="quarter" idx="20"/>
          </p:nvPr>
        </p:nvSpPr>
        <p:spPr>
          <a:xfrm>
            <a:off x="624417" y="3909485"/>
            <a:ext cx="2590800" cy="2112433"/>
          </a:xfrm>
        </p:spPr>
        <p:txBody>
          <a:bodyPr/>
          <a:lstStyle/>
          <a:p>
            <a:pPr lvl="0"/>
            <a:r>
              <a:rPr lang="de-DE" noProof="0" smtClean="0"/>
              <a:t>Bild durch Klicken auf Symbol hinzufügen</a:t>
            </a:r>
            <a:endParaRPr lang="de-DE" noProof="0" dirty="0"/>
          </a:p>
        </p:txBody>
      </p:sp>
      <p:sp>
        <p:nvSpPr>
          <p:cNvPr id="20" name="Bildplatzhalter 19"/>
          <p:cNvSpPr>
            <a:spLocks noGrp="1"/>
          </p:cNvSpPr>
          <p:nvPr>
            <p:ph type="pic" sz="quarter" idx="21"/>
          </p:nvPr>
        </p:nvSpPr>
        <p:spPr>
          <a:xfrm>
            <a:off x="3407834" y="1604798"/>
            <a:ext cx="2592917" cy="2111541"/>
          </a:xfrm>
        </p:spPr>
        <p:txBody>
          <a:bodyPr/>
          <a:lstStyle/>
          <a:p>
            <a:pPr lvl="0"/>
            <a:r>
              <a:rPr lang="de-DE" noProof="0" smtClean="0"/>
              <a:t>Bild durch Klicken auf Symbol hinzufügen</a:t>
            </a:r>
            <a:endParaRPr lang="de-DE" noProof="0" dirty="0"/>
          </a:p>
        </p:txBody>
      </p:sp>
      <p:sp>
        <p:nvSpPr>
          <p:cNvPr id="22" name="Bildplatzhalter 21"/>
          <p:cNvSpPr>
            <a:spLocks noGrp="1"/>
          </p:cNvSpPr>
          <p:nvPr>
            <p:ph type="pic" sz="quarter" idx="22"/>
          </p:nvPr>
        </p:nvSpPr>
        <p:spPr>
          <a:xfrm>
            <a:off x="3407834" y="3909485"/>
            <a:ext cx="2592917" cy="2112433"/>
          </a:xfrm>
        </p:spPr>
        <p:txBody>
          <a:bodyPr/>
          <a:lstStyle/>
          <a:p>
            <a:pPr lvl="0"/>
            <a:r>
              <a:rPr lang="de-DE" noProof="0" smtClean="0"/>
              <a:t>Bild durch Klicken auf Symbol hinzufügen</a:t>
            </a:r>
            <a:endParaRPr lang="de-DE" noProof="0" dirty="0"/>
          </a:p>
        </p:txBody>
      </p:sp>
      <p:sp>
        <p:nvSpPr>
          <p:cNvPr id="24" name="Bildplatzhalter 23"/>
          <p:cNvSpPr>
            <a:spLocks noGrp="1"/>
          </p:cNvSpPr>
          <p:nvPr>
            <p:ph type="pic" sz="quarter" idx="23"/>
          </p:nvPr>
        </p:nvSpPr>
        <p:spPr>
          <a:xfrm>
            <a:off x="6191253" y="1604797"/>
            <a:ext cx="5666315" cy="4417121"/>
          </a:xfrm>
        </p:spPr>
        <p:txBody>
          <a:bodyPr/>
          <a:lstStyle/>
          <a:p>
            <a:pPr lvl="0"/>
            <a:r>
              <a:rPr lang="de-DE" noProof="0" smtClean="0"/>
              <a:t>Bild durch Klicken auf Symbol hinzufügen</a:t>
            </a:r>
            <a:endParaRPr lang="de-DE" noProof="0" dirty="0"/>
          </a:p>
        </p:txBody>
      </p:sp>
      <p:sp>
        <p:nvSpPr>
          <p:cNvPr id="3" name="Titel 2"/>
          <p:cNvSpPr>
            <a:spLocks noGrp="1"/>
          </p:cNvSpPr>
          <p:nvPr>
            <p:ph type="title"/>
          </p:nvPr>
        </p:nvSpPr>
        <p:spPr/>
        <p:txBody>
          <a:bodyPr/>
          <a:lstStyle/>
          <a:p>
            <a:r>
              <a:rPr lang="de-DE" noProof="0" smtClean="0"/>
              <a:t>Titelmasterformat durch Klicken bearbeiten</a:t>
            </a:r>
            <a:endParaRPr lang="de-DE" noProof="0" dirty="0"/>
          </a:p>
        </p:txBody>
      </p:sp>
    </p:spTree>
    <p:extLst>
      <p:ext uri="{BB962C8B-B14F-4D97-AF65-F5344CB8AC3E}">
        <p14:creationId xmlns:p14="http://schemas.microsoft.com/office/powerpoint/2010/main" val="56009853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4 Bilder und Text/Objekt">
    <p:spTree>
      <p:nvGrpSpPr>
        <p:cNvPr id="1" name=""/>
        <p:cNvGrpSpPr/>
        <p:nvPr/>
      </p:nvGrpSpPr>
      <p:grpSpPr>
        <a:xfrm>
          <a:off x="0" y="0"/>
          <a:ext cx="0" cy="0"/>
          <a:chOff x="0" y="0"/>
          <a:chExt cx="0" cy="0"/>
        </a:xfrm>
      </p:grpSpPr>
      <p:sp>
        <p:nvSpPr>
          <p:cNvPr id="16" name="Bildplatzhalter 15"/>
          <p:cNvSpPr>
            <a:spLocks noGrp="1"/>
          </p:cNvSpPr>
          <p:nvPr>
            <p:ph type="pic" sz="quarter" idx="19"/>
          </p:nvPr>
        </p:nvSpPr>
        <p:spPr>
          <a:xfrm>
            <a:off x="624417" y="1604433"/>
            <a:ext cx="2590800" cy="2112432"/>
          </a:xfrm>
        </p:spPr>
        <p:txBody>
          <a:bodyPr/>
          <a:lstStyle/>
          <a:p>
            <a:pPr lvl="0"/>
            <a:r>
              <a:rPr lang="de-DE" noProof="0" smtClean="0"/>
              <a:t>Bild durch Klicken auf Symbol hinzufügen</a:t>
            </a:r>
            <a:endParaRPr lang="de-DE" noProof="0" dirty="0"/>
          </a:p>
        </p:txBody>
      </p:sp>
      <p:sp>
        <p:nvSpPr>
          <p:cNvPr id="18" name="Bildplatzhalter 17"/>
          <p:cNvSpPr>
            <a:spLocks noGrp="1"/>
          </p:cNvSpPr>
          <p:nvPr>
            <p:ph type="pic" sz="quarter" idx="20"/>
          </p:nvPr>
        </p:nvSpPr>
        <p:spPr>
          <a:xfrm>
            <a:off x="624417" y="3909485"/>
            <a:ext cx="2590800" cy="2112433"/>
          </a:xfrm>
        </p:spPr>
        <p:txBody>
          <a:bodyPr/>
          <a:lstStyle/>
          <a:p>
            <a:pPr lvl="0"/>
            <a:r>
              <a:rPr lang="de-DE" noProof="0" smtClean="0"/>
              <a:t>Bild durch Klicken auf Symbol hinzufügen</a:t>
            </a:r>
            <a:endParaRPr lang="de-DE" noProof="0" dirty="0"/>
          </a:p>
        </p:txBody>
      </p:sp>
      <p:sp>
        <p:nvSpPr>
          <p:cNvPr id="20" name="Bildplatzhalter 19"/>
          <p:cNvSpPr>
            <a:spLocks noGrp="1"/>
          </p:cNvSpPr>
          <p:nvPr>
            <p:ph type="pic" sz="quarter" idx="21"/>
          </p:nvPr>
        </p:nvSpPr>
        <p:spPr>
          <a:xfrm>
            <a:off x="3407834" y="1604433"/>
            <a:ext cx="2592917" cy="2112433"/>
          </a:xfrm>
        </p:spPr>
        <p:txBody>
          <a:bodyPr/>
          <a:lstStyle/>
          <a:p>
            <a:pPr lvl="0"/>
            <a:r>
              <a:rPr lang="de-DE" noProof="0" smtClean="0"/>
              <a:t>Bild durch Klicken auf Symbol hinzufügen</a:t>
            </a:r>
            <a:endParaRPr lang="de-DE" noProof="0" dirty="0"/>
          </a:p>
        </p:txBody>
      </p:sp>
      <p:sp>
        <p:nvSpPr>
          <p:cNvPr id="22" name="Bildplatzhalter 21"/>
          <p:cNvSpPr>
            <a:spLocks noGrp="1"/>
          </p:cNvSpPr>
          <p:nvPr>
            <p:ph type="pic" sz="quarter" idx="22"/>
          </p:nvPr>
        </p:nvSpPr>
        <p:spPr>
          <a:xfrm>
            <a:off x="3407834" y="3909485"/>
            <a:ext cx="2592917" cy="2112433"/>
          </a:xfrm>
        </p:spPr>
        <p:txBody>
          <a:bodyPr/>
          <a:lstStyle/>
          <a:p>
            <a:pPr lvl="0"/>
            <a:r>
              <a:rPr lang="de-DE" noProof="0" smtClean="0"/>
              <a:t>Bild durch Klicken auf Symbol hinzufügen</a:t>
            </a:r>
            <a:endParaRPr lang="de-DE" noProof="0" dirty="0"/>
          </a:p>
        </p:txBody>
      </p:sp>
      <p:sp>
        <p:nvSpPr>
          <p:cNvPr id="9" name="Inhaltsplatzhalter 8"/>
          <p:cNvSpPr>
            <a:spLocks noGrp="1"/>
          </p:cNvSpPr>
          <p:nvPr>
            <p:ph sz="quarter" idx="23"/>
          </p:nvPr>
        </p:nvSpPr>
        <p:spPr>
          <a:xfrm>
            <a:off x="6191253" y="1604431"/>
            <a:ext cx="5666316" cy="4417487"/>
          </a:xfrm>
        </p:spPr>
        <p:txBody>
          <a:bodyPr/>
          <a:lstStyle>
            <a:lvl5pPr>
              <a:defRPr/>
            </a:lvl5pPr>
          </a:lstStyle>
          <a:p>
            <a:pPr lvl="0"/>
            <a:r>
              <a:rPr lang="de-DE" noProof="0" smtClean="0"/>
              <a:t>Formatvorlagen des Textmasters bearbeiten</a:t>
            </a:r>
          </a:p>
          <a:p>
            <a:pPr lvl="1"/>
            <a:r>
              <a:rPr lang="de-DE" noProof="0" smtClean="0"/>
              <a:t>Zweite Ebene</a:t>
            </a:r>
          </a:p>
          <a:p>
            <a:pPr lvl="2"/>
            <a:r>
              <a:rPr lang="de-DE" noProof="0" smtClean="0"/>
              <a:t>Dritte Ebene</a:t>
            </a:r>
          </a:p>
          <a:p>
            <a:pPr lvl="3"/>
            <a:r>
              <a:rPr lang="de-DE" noProof="0" smtClean="0"/>
              <a:t>Vierte Ebene</a:t>
            </a:r>
          </a:p>
          <a:p>
            <a:pPr lvl="4"/>
            <a:r>
              <a:rPr lang="de-DE" noProof="0" smtClean="0"/>
              <a:t>Fünfte Ebene</a:t>
            </a:r>
            <a:endParaRPr lang="de-DE" noProof="0" dirty="0"/>
          </a:p>
        </p:txBody>
      </p:sp>
      <p:sp>
        <p:nvSpPr>
          <p:cNvPr id="3" name="Titel 2"/>
          <p:cNvSpPr>
            <a:spLocks noGrp="1"/>
          </p:cNvSpPr>
          <p:nvPr>
            <p:ph type="title"/>
          </p:nvPr>
        </p:nvSpPr>
        <p:spPr/>
        <p:txBody>
          <a:bodyPr/>
          <a:lstStyle/>
          <a:p>
            <a:r>
              <a:rPr lang="de-DE" noProof="0" smtClean="0"/>
              <a:t>Titelmasterformat durch Klicken bearbeiten</a:t>
            </a:r>
            <a:endParaRPr lang="de-DE" noProof="0" dirty="0"/>
          </a:p>
        </p:txBody>
      </p:sp>
    </p:spTree>
    <p:extLst>
      <p:ext uri="{BB962C8B-B14F-4D97-AF65-F5344CB8AC3E}">
        <p14:creationId xmlns:p14="http://schemas.microsoft.com/office/powerpoint/2010/main" val="84948813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noProof="0" smtClean="0"/>
              <a:t>Titelmasterformat durch Klicken bearbeiten</a:t>
            </a:r>
            <a:endParaRPr lang="de-DE" noProof="0" dirty="0"/>
          </a:p>
        </p:txBody>
      </p:sp>
    </p:spTree>
    <p:extLst>
      <p:ext uri="{BB962C8B-B14F-4D97-AF65-F5344CB8AC3E}">
        <p14:creationId xmlns:p14="http://schemas.microsoft.com/office/powerpoint/2010/main" val="25000243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Titelfolie 2">
    <p:spTree>
      <p:nvGrpSpPr>
        <p:cNvPr id="1" name=""/>
        <p:cNvGrpSpPr/>
        <p:nvPr/>
      </p:nvGrpSpPr>
      <p:grpSpPr>
        <a:xfrm>
          <a:off x="0" y="0"/>
          <a:ext cx="0" cy="0"/>
          <a:chOff x="0" y="0"/>
          <a:chExt cx="0" cy="0"/>
        </a:xfrm>
      </p:grpSpPr>
      <p:pic>
        <p:nvPicPr>
          <p:cNvPr id="4" name="Grafik 7"/>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54051" y="0"/>
            <a:ext cx="11542183" cy="6858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 name="Fußzeilenplatzhalter 4"/>
          <p:cNvSpPr txBox="1">
            <a:spLocks/>
          </p:cNvSpPr>
          <p:nvPr/>
        </p:nvSpPr>
        <p:spPr>
          <a:xfrm>
            <a:off x="3503713" y="5829302"/>
            <a:ext cx="8273598" cy="177216"/>
          </a:xfrm>
          <a:prstGeom prst="rect">
            <a:avLst/>
          </a:prstGeom>
        </p:spPr>
        <p:txBody>
          <a:bodyPr lIns="0" tIns="0" rIns="0" bIns="0"/>
          <a:lstStyle>
            <a:defPPr>
              <a:defRPr lang="de-DE"/>
            </a:defPPr>
            <a:lvl1pPr marL="0" algn="l" defTabSz="914400" rtl="0" eaLnBrk="1" latinLnBrk="0" hangingPunct="1">
              <a:defRPr sz="18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lang="en-US" sz="1067" noProof="0" dirty="0" smtClean="0"/>
              <a:t>Jan 24, 2022 | virtual | Elena</a:t>
            </a:r>
            <a:r>
              <a:rPr lang="en-US" sz="1067" baseline="0" noProof="0" dirty="0" smtClean="0"/>
              <a:t> Doering, MSc.</a:t>
            </a:r>
            <a:endParaRPr lang="en-US" sz="1067" noProof="0" dirty="0"/>
          </a:p>
        </p:txBody>
      </p:sp>
      <p:sp>
        <p:nvSpPr>
          <p:cNvPr id="2" name="Titel 1"/>
          <p:cNvSpPr>
            <a:spLocks noGrp="1"/>
          </p:cNvSpPr>
          <p:nvPr>
            <p:ph type="ctrTitle"/>
          </p:nvPr>
        </p:nvSpPr>
        <p:spPr>
          <a:xfrm>
            <a:off x="3503712" y="2372883"/>
            <a:ext cx="8063872" cy="1344000"/>
          </a:xfrm>
        </p:spPr>
        <p:txBody>
          <a:bodyPr anchor="b"/>
          <a:lstStyle>
            <a:lvl1pPr algn="l" defTabSz="1219170" rtl="0" eaLnBrk="1" latinLnBrk="0" hangingPunct="1">
              <a:spcBef>
                <a:spcPct val="0"/>
              </a:spcBef>
              <a:buNone/>
              <a:defRPr lang="en-US" sz="2933" kern="1200" dirty="0">
                <a:solidFill>
                  <a:schemeClr val="bg1"/>
                </a:solidFill>
                <a:latin typeface="Calibri Light" panose="020F0302020204030204" pitchFamily="34" charset="0"/>
                <a:ea typeface="+mj-ea"/>
                <a:cs typeface="+mj-cs"/>
              </a:defRPr>
            </a:lvl1pPr>
          </a:lstStyle>
          <a:p>
            <a:r>
              <a:rPr lang="en-US" noProof="0" dirty="0" err="1" smtClean="0"/>
              <a:t>Titelmasterformat</a:t>
            </a:r>
            <a:r>
              <a:rPr lang="en-US" noProof="0" dirty="0" smtClean="0"/>
              <a:t> </a:t>
            </a:r>
            <a:r>
              <a:rPr lang="en-US" noProof="0" dirty="0" err="1" smtClean="0"/>
              <a:t>durch</a:t>
            </a:r>
            <a:r>
              <a:rPr lang="en-US" noProof="0" dirty="0" smtClean="0"/>
              <a:t> </a:t>
            </a:r>
            <a:r>
              <a:rPr lang="en-US" noProof="0" dirty="0" err="1" smtClean="0"/>
              <a:t>Klicken</a:t>
            </a:r>
            <a:r>
              <a:rPr lang="en-US" noProof="0" dirty="0" smtClean="0"/>
              <a:t> </a:t>
            </a:r>
            <a:r>
              <a:rPr lang="en-US" noProof="0" dirty="0" err="1" smtClean="0"/>
              <a:t>bearbeiten</a:t>
            </a:r>
            <a:endParaRPr lang="en-US" noProof="0" dirty="0"/>
          </a:p>
        </p:txBody>
      </p:sp>
      <p:sp>
        <p:nvSpPr>
          <p:cNvPr id="3" name="Untertitel 2"/>
          <p:cNvSpPr>
            <a:spLocks noGrp="1"/>
          </p:cNvSpPr>
          <p:nvPr>
            <p:ph type="subTitle" idx="1"/>
          </p:nvPr>
        </p:nvSpPr>
        <p:spPr>
          <a:xfrm>
            <a:off x="3503712" y="3909483"/>
            <a:ext cx="8063872" cy="1151699"/>
          </a:xfrm>
        </p:spPr>
        <p:txBody>
          <a:bodyPr/>
          <a:lstStyle>
            <a:lvl1pPr marL="0" indent="0" algn="l" defTabSz="1219170" rtl="0" eaLnBrk="1" latinLnBrk="0" hangingPunct="1">
              <a:spcBef>
                <a:spcPts val="0"/>
              </a:spcBef>
              <a:spcAft>
                <a:spcPts val="667"/>
              </a:spcAft>
              <a:buFontTx/>
              <a:buNone/>
              <a:defRPr lang="en-US" sz="2133" kern="1200" dirty="0">
                <a:solidFill>
                  <a:schemeClr val="bg1"/>
                </a:solidFill>
                <a:latin typeface="Calibri Light" panose="020F0302020204030204" pitchFamily="34" charset="0"/>
                <a:ea typeface="+mn-ea"/>
                <a:cs typeface="+mn-cs"/>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noProof="0" dirty="0" err="1" smtClean="0"/>
              <a:t>Formatvorlage</a:t>
            </a:r>
            <a:r>
              <a:rPr lang="en-US" noProof="0" dirty="0" smtClean="0"/>
              <a:t> des </a:t>
            </a:r>
            <a:r>
              <a:rPr lang="en-US" noProof="0" dirty="0" err="1" smtClean="0"/>
              <a:t>Untertitelmasters</a:t>
            </a:r>
            <a:r>
              <a:rPr lang="en-US" noProof="0" dirty="0" smtClean="0"/>
              <a:t> </a:t>
            </a:r>
            <a:r>
              <a:rPr lang="en-US" noProof="0" dirty="0" err="1" smtClean="0"/>
              <a:t>durch</a:t>
            </a:r>
            <a:r>
              <a:rPr lang="en-US" noProof="0" dirty="0" smtClean="0"/>
              <a:t> </a:t>
            </a:r>
            <a:r>
              <a:rPr lang="en-US" noProof="0" dirty="0" err="1" smtClean="0"/>
              <a:t>Klicken</a:t>
            </a:r>
            <a:r>
              <a:rPr lang="en-US" noProof="0" dirty="0" smtClean="0"/>
              <a:t> </a:t>
            </a:r>
            <a:r>
              <a:rPr lang="en-US" noProof="0" dirty="0" err="1" smtClean="0"/>
              <a:t>bearbeiten</a:t>
            </a:r>
            <a:endParaRPr lang="en-US" noProof="0" dirty="0"/>
          </a:p>
        </p:txBody>
      </p:sp>
      <p:pic>
        <p:nvPicPr>
          <p:cNvPr id="9" name="Grafik 12"/>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6037" y="243275"/>
            <a:ext cx="2247900" cy="77681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0" name="Grafik 9"/>
          <p:cNvPicPr>
            <a:picLocks noChangeAspect="1"/>
          </p:cNvPicPr>
          <p:nvPr/>
        </p:nvPicPr>
        <p:blipFill rotWithShape="1">
          <a:blip r:embed="rId4"/>
          <a:srcRect l="1684" t="16204" r="86638" b="69691"/>
          <a:stretch/>
        </p:blipFill>
        <p:spPr>
          <a:xfrm>
            <a:off x="6788232" y="243275"/>
            <a:ext cx="1121429" cy="761943"/>
          </a:xfrm>
          <a:prstGeom prst="rect">
            <a:avLst/>
          </a:prstGeom>
        </p:spPr>
      </p:pic>
      <p:pic>
        <p:nvPicPr>
          <p:cNvPr id="11" name="Grafik 10"/>
          <p:cNvPicPr>
            <a:picLocks noChangeAspect="1"/>
          </p:cNvPicPr>
          <p:nvPr/>
        </p:nvPicPr>
        <p:blipFill rotWithShape="1">
          <a:blip r:embed="rId5"/>
          <a:srcRect l="961" t="14457" r="89374" b="77517"/>
          <a:stretch/>
        </p:blipFill>
        <p:spPr>
          <a:xfrm>
            <a:off x="3978701" y="152790"/>
            <a:ext cx="1600200" cy="747515"/>
          </a:xfrm>
          <a:prstGeom prst="rect">
            <a:avLst/>
          </a:prstGeom>
        </p:spPr>
      </p:pic>
      <p:pic>
        <p:nvPicPr>
          <p:cNvPr id="5" name="Grafik 4"/>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9262261" y="311625"/>
            <a:ext cx="2305323" cy="670033"/>
          </a:xfrm>
          <a:prstGeom prst="rect">
            <a:avLst/>
          </a:prstGeom>
        </p:spPr>
      </p:pic>
    </p:spTree>
    <p:extLst>
      <p:ext uri="{BB962C8B-B14F-4D97-AF65-F5344CB8AC3E}">
        <p14:creationId xmlns:p14="http://schemas.microsoft.com/office/powerpoint/2010/main" val="609247449"/>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60150280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Großes Bild">
    <p:spTree>
      <p:nvGrpSpPr>
        <p:cNvPr id="1" name=""/>
        <p:cNvGrpSpPr/>
        <p:nvPr/>
      </p:nvGrpSpPr>
      <p:grpSpPr>
        <a:xfrm>
          <a:off x="0" y="0"/>
          <a:ext cx="0" cy="0"/>
          <a:chOff x="0" y="0"/>
          <a:chExt cx="0" cy="0"/>
        </a:xfrm>
      </p:grpSpPr>
      <p:sp>
        <p:nvSpPr>
          <p:cNvPr id="6" name="Bildplatzhalter 5"/>
          <p:cNvSpPr>
            <a:spLocks noGrp="1"/>
          </p:cNvSpPr>
          <p:nvPr>
            <p:ph type="pic" sz="quarter" idx="13"/>
          </p:nvPr>
        </p:nvSpPr>
        <p:spPr>
          <a:xfrm>
            <a:off x="334434" y="357717"/>
            <a:ext cx="11523133" cy="5664200"/>
          </a:xfrm>
        </p:spPr>
        <p:txBody>
          <a:bodyPr/>
          <a:lstStyle/>
          <a:p>
            <a:pPr lvl="0"/>
            <a:r>
              <a:rPr lang="de-DE" noProof="0" smtClean="0"/>
              <a:t>Bild durch Klicken auf Symbol hinzufügen</a:t>
            </a:r>
            <a:endParaRPr lang="de-DE" noProof="0" dirty="0"/>
          </a:p>
        </p:txBody>
      </p:sp>
    </p:spTree>
    <p:extLst>
      <p:ext uri="{BB962C8B-B14F-4D97-AF65-F5344CB8AC3E}">
        <p14:creationId xmlns:p14="http://schemas.microsoft.com/office/powerpoint/2010/main" val="168325280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Großes Bild mit Text">
    <p:spTree>
      <p:nvGrpSpPr>
        <p:cNvPr id="1" name=""/>
        <p:cNvGrpSpPr/>
        <p:nvPr/>
      </p:nvGrpSpPr>
      <p:grpSpPr>
        <a:xfrm>
          <a:off x="0" y="0"/>
          <a:ext cx="0" cy="0"/>
          <a:chOff x="0" y="0"/>
          <a:chExt cx="0" cy="0"/>
        </a:xfrm>
      </p:grpSpPr>
      <p:sp>
        <p:nvSpPr>
          <p:cNvPr id="11" name="Bildplatzhalter 10"/>
          <p:cNvSpPr>
            <a:spLocks noGrp="1"/>
          </p:cNvSpPr>
          <p:nvPr>
            <p:ph type="pic" sz="quarter" idx="15"/>
          </p:nvPr>
        </p:nvSpPr>
        <p:spPr>
          <a:xfrm>
            <a:off x="334434" y="357717"/>
            <a:ext cx="11523133" cy="5664200"/>
          </a:xfrm>
        </p:spPr>
        <p:txBody>
          <a:bodyPr/>
          <a:lstStyle/>
          <a:p>
            <a:pPr lvl="0"/>
            <a:r>
              <a:rPr lang="de-DE" noProof="0" smtClean="0"/>
              <a:t>Bild durch Klicken auf Symbol hinzufügen</a:t>
            </a:r>
            <a:endParaRPr lang="de-DE" noProof="0" dirty="0"/>
          </a:p>
        </p:txBody>
      </p:sp>
      <p:sp>
        <p:nvSpPr>
          <p:cNvPr id="12" name="Textplatzhalter 8"/>
          <p:cNvSpPr>
            <a:spLocks noGrp="1"/>
          </p:cNvSpPr>
          <p:nvPr>
            <p:ph type="body" sz="quarter" idx="14"/>
          </p:nvPr>
        </p:nvSpPr>
        <p:spPr>
          <a:xfrm>
            <a:off x="624417" y="644040"/>
            <a:ext cx="5376333" cy="5377877"/>
          </a:xfrm>
        </p:spPr>
        <p:txBody>
          <a:bodyPr/>
          <a:lstStyle>
            <a:lvl1pPr marL="0" indent="0">
              <a:spcAft>
                <a:spcPts val="0"/>
              </a:spcAft>
              <a:buFont typeface="Arial" panose="020B0604020202020204" pitchFamily="34" charset="0"/>
              <a:buNone/>
              <a:defRPr sz="3733">
                <a:solidFill>
                  <a:schemeClr val="bg1"/>
                </a:solidFill>
                <a:latin typeface="Calibri" panose="020F0502020204030204" pitchFamily="34" charset="0"/>
              </a:defRPr>
            </a:lvl1pPr>
            <a:lvl2pPr marL="0" indent="0">
              <a:spcBef>
                <a:spcPts val="0"/>
              </a:spcBef>
              <a:spcAft>
                <a:spcPts val="0"/>
              </a:spcAft>
              <a:buClr>
                <a:schemeClr val="bg1"/>
              </a:buClr>
              <a:buNone/>
              <a:defRPr sz="3733">
                <a:solidFill>
                  <a:schemeClr val="bg1"/>
                </a:solidFill>
                <a:latin typeface="Calibri" panose="020F0502020204030204" pitchFamily="34" charset="0"/>
              </a:defRPr>
            </a:lvl2pPr>
            <a:lvl3pPr marL="0" indent="0">
              <a:spcBef>
                <a:spcPts val="0"/>
              </a:spcBef>
              <a:buFont typeface="Arial" panose="020B0604020202020204" pitchFamily="34" charset="0"/>
              <a:buNone/>
              <a:defRPr sz="3733">
                <a:solidFill>
                  <a:schemeClr val="bg1"/>
                </a:solidFill>
                <a:latin typeface="Calibri" panose="020F0502020204030204" pitchFamily="34" charset="0"/>
              </a:defRPr>
            </a:lvl3pPr>
            <a:lvl4pPr marL="0" indent="0">
              <a:spcBef>
                <a:spcPts val="0"/>
              </a:spcBef>
              <a:buClr>
                <a:schemeClr val="bg1"/>
              </a:buClr>
              <a:buNone/>
              <a:defRPr sz="3733">
                <a:solidFill>
                  <a:schemeClr val="bg1"/>
                </a:solidFill>
                <a:latin typeface="Calibri" panose="020F0502020204030204" pitchFamily="34" charset="0"/>
              </a:defRPr>
            </a:lvl4pPr>
            <a:lvl5pPr marL="0" indent="0">
              <a:spcBef>
                <a:spcPts val="0"/>
              </a:spcBef>
              <a:buFont typeface="Arial" panose="020B0604020202020204" pitchFamily="34" charset="0"/>
              <a:buNone/>
              <a:defRPr sz="3733">
                <a:solidFill>
                  <a:schemeClr val="bg1"/>
                </a:solidFill>
                <a:latin typeface="Calibri" panose="020F0502020204030204" pitchFamily="34" charset="0"/>
              </a:defRPr>
            </a:lvl5pPr>
          </a:lstStyle>
          <a:p>
            <a:pPr lvl="0"/>
            <a:r>
              <a:rPr lang="de-DE" noProof="0" smtClean="0"/>
              <a:t>Formatvorlagen des Textmasters bearbeiten</a:t>
            </a:r>
          </a:p>
          <a:p>
            <a:pPr lvl="1"/>
            <a:r>
              <a:rPr lang="de-DE" noProof="0" smtClean="0"/>
              <a:t>Zweite Ebene</a:t>
            </a:r>
          </a:p>
          <a:p>
            <a:pPr lvl="2"/>
            <a:r>
              <a:rPr lang="de-DE" noProof="0" smtClean="0"/>
              <a:t>Dritte Ebene</a:t>
            </a:r>
          </a:p>
          <a:p>
            <a:pPr lvl="3"/>
            <a:r>
              <a:rPr lang="de-DE" noProof="0" smtClean="0"/>
              <a:t>Vierte Ebene</a:t>
            </a:r>
          </a:p>
          <a:p>
            <a:pPr lvl="4"/>
            <a:r>
              <a:rPr lang="de-DE" noProof="0" smtClean="0"/>
              <a:t>Fünfte Ebene</a:t>
            </a:r>
            <a:endParaRPr lang="de-DE" noProof="0" dirty="0"/>
          </a:p>
        </p:txBody>
      </p:sp>
    </p:spTree>
    <p:extLst>
      <p:ext uri="{BB962C8B-B14F-4D97-AF65-F5344CB8AC3E}">
        <p14:creationId xmlns:p14="http://schemas.microsoft.com/office/powerpoint/2010/main" val="267964633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Großes Bild mit Text ohne Fußzeile">
    <p:spTree>
      <p:nvGrpSpPr>
        <p:cNvPr id="1" name=""/>
        <p:cNvGrpSpPr/>
        <p:nvPr/>
      </p:nvGrpSpPr>
      <p:grpSpPr>
        <a:xfrm>
          <a:off x="0" y="0"/>
          <a:ext cx="0" cy="0"/>
          <a:chOff x="0" y="0"/>
          <a:chExt cx="0" cy="0"/>
        </a:xfrm>
      </p:grpSpPr>
      <p:sp>
        <p:nvSpPr>
          <p:cNvPr id="11" name="Bildplatzhalter 10"/>
          <p:cNvSpPr>
            <a:spLocks noGrp="1"/>
          </p:cNvSpPr>
          <p:nvPr>
            <p:ph type="pic" sz="quarter" idx="15"/>
          </p:nvPr>
        </p:nvSpPr>
        <p:spPr>
          <a:xfrm>
            <a:off x="334435" y="357717"/>
            <a:ext cx="11523132" cy="6144684"/>
          </a:xfrm>
        </p:spPr>
        <p:txBody>
          <a:bodyPr/>
          <a:lstStyle/>
          <a:p>
            <a:pPr lvl="0"/>
            <a:r>
              <a:rPr lang="de-DE" noProof="0" smtClean="0"/>
              <a:t>Bild durch Klicken auf Symbol hinzufügen</a:t>
            </a:r>
            <a:endParaRPr lang="de-DE" noProof="0" dirty="0"/>
          </a:p>
        </p:txBody>
      </p:sp>
      <p:sp>
        <p:nvSpPr>
          <p:cNvPr id="9" name="Textplatzhalter 8"/>
          <p:cNvSpPr>
            <a:spLocks noGrp="1"/>
          </p:cNvSpPr>
          <p:nvPr>
            <p:ph type="body" sz="quarter" idx="14"/>
          </p:nvPr>
        </p:nvSpPr>
        <p:spPr>
          <a:xfrm>
            <a:off x="624417" y="645371"/>
            <a:ext cx="5376333" cy="3071495"/>
          </a:xfrm>
        </p:spPr>
        <p:txBody>
          <a:bodyPr/>
          <a:lstStyle>
            <a:lvl1pPr marL="0" indent="0">
              <a:spcAft>
                <a:spcPts val="0"/>
              </a:spcAft>
              <a:buFont typeface="Arial" panose="020B0604020202020204" pitchFamily="34" charset="0"/>
              <a:buNone/>
              <a:defRPr sz="3733">
                <a:solidFill>
                  <a:schemeClr val="bg1"/>
                </a:solidFill>
                <a:latin typeface="Calibri" panose="020F0502020204030204" pitchFamily="34" charset="0"/>
              </a:defRPr>
            </a:lvl1pPr>
            <a:lvl2pPr marL="0" indent="0">
              <a:spcBef>
                <a:spcPts val="0"/>
              </a:spcBef>
              <a:spcAft>
                <a:spcPts val="0"/>
              </a:spcAft>
              <a:buClr>
                <a:schemeClr val="bg1"/>
              </a:buClr>
              <a:buNone/>
              <a:defRPr sz="3733">
                <a:solidFill>
                  <a:schemeClr val="bg1"/>
                </a:solidFill>
                <a:latin typeface="Calibri" panose="020F0502020204030204" pitchFamily="34" charset="0"/>
              </a:defRPr>
            </a:lvl2pPr>
            <a:lvl3pPr marL="0" indent="0">
              <a:spcBef>
                <a:spcPts val="0"/>
              </a:spcBef>
              <a:buFont typeface="Arial" panose="020B0604020202020204" pitchFamily="34" charset="0"/>
              <a:buNone/>
              <a:defRPr sz="3733">
                <a:solidFill>
                  <a:schemeClr val="bg1"/>
                </a:solidFill>
                <a:latin typeface="Calibri" panose="020F0502020204030204" pitchFamily="34" charset="0"/>
              </a:defRPr>
            </a:lvl3pPr>
            <a:lvl4pPr marL="0" indent="0">
              <a:spcBef>
                <a:spcPts val="0"/>
              </a:spcBef>
              <a:buClr>
                <a:schemeClr val="bg1"/>
              </a:buClr>
              <a:buNone/>
              <a:defRPr sz="3733">
                <a:solidFill>
                  <a:schemeClr val="bg1"/>
                </a:solidFill>
                <a:latin typeface="Calibri" panose="020F0502020204030204" pitchFamily="34" charset="0"/>
              </a:defRPr>
            </a:lvl4pPr>
            <a:lvl5pPr marL="0" indent="0">
              <a:spcBef>
                <a:spcPts val="0"/>
              </a:spcBef>
              <a:buFont typeface="Arial" panose="020B0604020202020204" pitchFamily="34" charset="0"/>
              <a:buNone/>
              <a:defRPr sz="3733">
                <a:solidFill>
                  <a:schemeClr val="bg1"/>
                </a:solidFill>
                <a:latin typeface="Calibri" panose="020F0502020204030204" pitchFamily="34" charset="0"/>
              </a:defRPr>
            </a:lvl5pPr>
          </a:lstStyle>
          <a:p>
            <a:pPr lvl="0"/>
            <a:r>
              <a:rPr lang="de-DE" noProof="0" smtClean="0"/>
              <a:t>Formatvorlagen des Textmasters bearbeiten</a:t>
            </a:r>
          </a:p>
          <a:p>
            <a:pPr lvl="1"/>
            <a:r>
              <a:rPr lang="de-DE" noProof="0" smtClean="0"/>
              <a:t>Zweite Ebene</a:t>
            </a:r>
          </a:p>
          <a:p>
            <a:pPr lvl="2"/>
            <a:r>
              <a:rPr lang="de-DE" noProof="0" smtClean="0"/>
              <a:t>Dritte Ebene</a:t>
            </a:r>
          </a:p>
          <a:p>
            <a:pPr lvl="3"/>
            <a:r>
              <a:rPr lang="de-DE" noProof="0" smtClean="0"/>
              <a:t>Vierte Ebene</a:t>
            </a:r>
          </a:p>
          <a:p>
            <a:pPr lvl="4"/>
            <a:r>
              <a:rPr lang="de-DE" noProof="0" smtClean="0"/>
              <a:t>Fünfte Ebene</a:t>
            </a:r>
            <a:endParaRPr lang="de-DE" noProof="0" dirty="0"/>
          </a:p>
        </p:txBody>
      </p:sp>
    </p:spTree>
    <p:extLst>
      <p:ext uri="{BB962C8B-B14F-4D97-AF65-F5344CB8AC3E}">
        <p14:creationId xmlns:p14="http://schemas.microsoft.com/office/powerpoint/2010/main" val="230994716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Zwei große Bilder">
    <p:spTree>
      <p:nvGrpSpPr>
        <p:cNvPr id="1" name=""/>
        <p:cNvGrpSpPr/>
        <p:nvPr/>
      </p:nvGrpSpPr>
      <p:grpSpPr>
        <a:xfrm>
          <a:off x="0" y="0"/>
          <a:ext cx="0" cy="0"/>
          <a:chOff x="0" y="0"/>
          <a:chExt cx="0" cy="0"/>
        </a:xfrm>
      </p:grpSpPr>
      <p:sp>
        <p:nvSpPr>
          <p:cNvPr id="6" name="Bildplatzhalter 5"/>
          <p:cNvSpPr>
            <a:spLocks noGrp="1"/>
          </p:cNvSpPr>
          <p:nvPr>
            <p:ph type="pic" sz="quarter" idx="13"/>
          </p:nvPr>
        </p:nvSpPr>
        <p:spPr>
          <a:xfrm>
            <a:off x="334435" y="357717"/>
            <a:ext cx="5666317" cy="5664200"/>
          </a:xfrm>
        </p:spPr>
        <p:txBody>
          <a:bodyPr/>
          <a:lstStyle/>
          <a:p>
            <a:pPr lvl="0"/>
            <a:r>
              <a:rPr lang="de-DE" noProof="0" smtClean="0"/>
              <a:t>Bild durch Klicken auf Symbol hinzufügen</a:t>
            </a:r>
            <a:endParaRPr lang="de-DE" noProof="0" dirty="0"/>
          </a:p>
        </p:txBody>
      </p:sp>
      <p:sp>
        <p:nvSpPr>
          <p:cNvPr id="10" name="Bildplatzhalter 9"/>
          <p:cNvSpPr>
            <a:spLocks noGrp="1"/>
          </p:cNvSpPr>
          <p:nvPr>
            <p:ph type="pic" sz="quarter" idx="14"/>
          </p:nvPr>
        </p:nvSpPr>
        <p:spPr>
          <a:xfrm>
            <a:off x="6191252" y="357717"/>
            <a:ext cx="5666315" cy="5664200"/>
          </a:xfrm>
        </p:spPr>
        <p:txBody>
          <a:bodyPr/>
          <a:lstStyle/>
          <a:p>
            <a:pPr lvl="0"/>
            <a:r>
              <a:rPr lang="de-DE" noProof="0" smtClean="0"/>
              <a:t>Bild durch Klicken auf Symbol hinzufügen</a:t>
            </a:r>
            <a:endParaRPr lang="de-DE" noProof="0" dirty="0"/>
          </a:p>
        </p:txBody>
      </p:sp>
    </p:spTree>
    <p:extLst>
      <p:ext uri="{BB962C8B-B14F-4D97-AF65-F5344CB8AC3E}">
        <p14:creationId xmlns:p14="http://schemas.microsoft.com/office/powerpoint/2010/main" val="355130212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Zwei große Objekte">
    <p:spTree>
      <p:nvGrpSpPr>
        <p:cNvPr id="1" name=""/>
        <p:cNvGrpSpPr/>
        <p:nvPr/>
      </p:nvGrpSpPr>
      <p:grpSpPr>
        <a:xfrm>
          <a:off x="0" y="0"/>
          <a:ext cx="0" cy="0"/>
          <a:chOff x="0" y="0"/>
          <a:chExt cx="0" cy="0"/>
        </a:xfrm>
      </p:grpSpPr>
      <p:sp>
        <p:nvSpPr>
          <p:cNvPr id="9" name="Inhaltsplatzhalter 8"/>
          <p:cNvSpPr>
            <a:spLocks noGrp="1"/>
          </p:cNvSpPr>
          <p:nvPr>
            <p:ph sz="quarter" idx="14"/>
          </p:nvPr>
        </p:nvSpPr>
        <p:spPr>
          <a:xfrm>
            <a:off x="6191253" y="357717"/>
            <a:ext cx="5666316" cy="5664200"/>
          </a:xfrm>
        </p:spPr>
        <p:txBody>
          <a:bodyPr lIns="216000" tIns="144000" rIns="216000" bIns="144000"/>
          <a:lstStyle>
            <a:lvl1pPr>
              <a:defRPr/>
            </a:lvl1pPr>
            <a:lvl2pPr>
              <a:buClr>
                <a:schemeClr val="tx2"/>
              </a:buClr>
              <a:defRPr/>
            </a:lvl2pPr>
            <a:lvl5pPr>
              <a:defRPr/>
            </a:lvl5pPr>
          </a:lstStyle>
          <a:p>
            <a:pPr lvl="0"/>
            <a:r>
              <a:rPr lang="de-DE" noProof="0" smtClean="0"/>
              <a:t>Formatvorlagen des Textmasters bearbeiten</a:t>
            </a:r>
          </a:p>
          <a:p>
            <a:pPr lvl="1"/>
            <a:r>
              <a:rPr lang="de-DE" noProof="0" smtClean="0"/>
              <a:t>Zweite Ebene</a:t>
            </a:r>
          </a:p>
          <a:p>
            <a:pPr lvl="2"/>
            <a:r>
              <a:rPr lang="de-DE" noProof="0" smtClean="0"/>
              <a:t>Dritte Ebene</a:t>
            </a:r>
          </a:p>
          <a:p>
            <a:pPr lvl="3"/>
            <a:r>
              <a:rPr lang="de-DE" noProof="0" smtClean="0"/>
              <a:t>Vierte Ebene</a:t>
            </a:r>
          </a:p>
          <a:p>
            <a:pPr lvl="4"/>
            <a:r>
              <a:rPr lang="de-DE" noProof="0" smtClean="0"/>
              <a:t>Fünfte Ebene</a:t>
            </a:r>
            <a:endParaRPr lang="de-DE" noProof="0" dirty="0"/>
          </a:p>
        </p:txBody>
      </p:sp>
      <p:sp>
        <p:nvSpPr>
          <p:cNvPr id="11" name="Inhaltsplatzhalter 10"/>
          <p:cNvSpPr>
            <a:spLocks noGrp="1"/>
          </p:cNvSpPr>
          <p:nvPr>
            <p:ph sz="quarter" idx="15"/>
          </p:nvPr>
        </p:nvSpPr>
        <p:spPr>
          <a:xfrm>
            <a:off x="334434" y="357717"/>
            <a:ext cx="5666317" cy="5664200"/>
          </a:xfrm>
        </p:spPr>
        <p:txBody>
          <a:bodyPr lIns="216000" tIns="144000" rIns="216000" bIns="144000"/>
          <a:lstStyle>
            <a:lvl5pPr>
              <a:defRPr/>
            </a:lvl5pPr>
          </a:lstStyle>
          <a:p>
            <a:pPr lvl="0"/>
            <a:r>
              <a:rPr lang="de-DE" noProof="0" smtClean="0"/>
              <a:t>Formatvorlagen des Textmasters bearbeiten</a:t>
            </a:r>
          </a:p>
          <a:p>
            <a:pPr lvl="1"/>
            <a:r>
              <a:rPr lang="de-DE" noProof="0" smtClean="0"/>
              <a:t>Zweite Ebene</a:t>
            </a:r>
          </a:p>
          <a:p>
            <a:pPr lvl="2"/>
            <a:r>
              <a:rPr lang="de-DE" noProof="0" smtClean="0"/>
              <a:t>Dritte Ebene</a:t>
            </a:r>
          </a:p>
          <a:p>
            <a:pPr lvl="3"/>
            <a:r>
              <a:rPr lang="de-DE" noProof="0" smtClean="0"/>
              <a:t>Vierte Ebene</a:t>
            </a:r>
          </a:p>
          <a:p>
            <a:pPr lvl="4"/>
            <a:r>
              <a:rPr lang="de-DE" noProof="0" smtClean="0"/>
              <a:t>Fünfte Ebene</a:t>
            </a:r>
            <a:endParaRPr lang="de-DE" noProof="0" dirty="0"/>
          </a:p>
        </p:txBody>
      </p:sp>
    </p:spTree>
    <p:extLst>
      <p:ext uri="{BB962C8B-B14F-4D97-AF65-F5344CB8AC3E}">
        <p14:creationId xmlns:p14="http://schemas.microsoft.com/office/powerpoint/2010/main" val="211109526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Nur Logo">
    <p:spTree>
      <p:nvGrpSpPr>
        <p:cNvPr id="1" name=""/>
        <p:cNvGrpSpPr/>
        <p:nvPr/>
      </p:nvGrpSpPr>
      <p:grpSpPr>
        <a:xfrm>
          <a:off x="0" y="0"/>
          <a:ext cx="0" cy="0"/>
          <a:chOff x="0" y="0"/>
          <a:chExt cx="0" cy="0"/>
        </a:xfrm>
      </p:grpSpPr>
    </p:spTree>
    <p:extLst>
      <p:ext uri="{BB962C8B-B14F-4D97-AF65-F5344CB8AC3E}">
        <p14:creationId xmlns:p14="http://schemas.microsoft.com/office/powerpoint/2010/main" val="412479198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p:cSld name="Abschlußfolie">
    <p:spTree>
      <p:nvGrpSpPr>
        <p:cNvPr id="1" name=""/>
        <p:cNvGrpSpPr/>
        <p:nvPr/>
      </p:nvGrpSpPr>
      <p:grpSpPr>
        <a:xfrm>
          <a:off x="0" y="0"/>
          <a:ext cx="0" cy="0"/>
          <a:chOff x="0" y="0"/>
          <a:chExt cx="0" cy="0"/>
        </a:xfrm>
      </p:grpSpPr>
      <p:pic>
        <p:nvPicPr>
          <p:cNvPr id="3" name="Grafik 7"/>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242551" y="6136217"/>
            <a:ext cx="1638300" cy="56726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 name="Bildplatzhalter 5"/>
          <p:cNvSpPr>
            <a:spLocks noGrp="1"/>
          </p:cNvSpPr>
          <p:nvPr>
            <p:ph type="pic" sz="quarter" idx="13"/>
          </p:nvPr>
        </p:nvSpPr>
        <p:spPr>
          <a:xfrm>
            <a:off x="334434" y="357717"/>
            <a:ext cx="11523133" cy="5664200"/>
          </a:xfrm>
        </p:spPr>
        <p:txBody>
          <a:bodyPr/>
          <a:lstStyle/>
          <a:p>
            <a:pPr lvl="0"/>
            <a:r>
              <a:rPr lang="de-DE" noProof="0" smtClean="0"/>
              <a:t>Bild durch Klicken auf Symbol hinzufügen</a:t>
            </a:r>
            <a:endParaRPr lang="de-DE" noProof="0" dirty="0"/>
          </a:p>
        </p:txBody>
      </p:sp>
    </p:spTree>
    <p:extLst>
      <p:ext uri="{BB962C8B-B14F-4D97-AF65-F5344CB8AC3E}">
        <p14:creationId xmlns:p14="http://schemas.microsoft.com/office/powerpoint/2010/main" val="27888351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1_Titel und Inhalt_dunkel">
    <p:spTree>
      <p:nvGrpSpPr>
        <p:cNvPr id="1" name=""/>
        <p:cNvGrpSpPr/>
        <p:nvPr/>
      </p:nvGrpSpPr>
      <p:grpSpPr>
        <a:xfrm>
          <a:off x="0" y="0"/>
          <a:ext cx="0" cy="0"/>
          <a:chOff x="0" y="0"/>
          <a:chExt cx="0" cy="0"/>
        </a:xfrm>
      </p:grpSpPr>
      <p:sp>
        <p:nvSpPr>
          <p:cNvPr id="2" name="Rechteck 1"/>
          <p:cNvSpPr/>
          <p:nvPr/>
        </p:nvSpPr>
        <p:spPr>
          <a:xfrm>
            <a:off x="0" y="0"/>
            <a:ext cx="12192000" cy="1411818"/>
          </a:xfrm>
          <a:prstGeom prst="rect">
            <a:avLst/>
          </a:prstGeom>
          <a:solidFill>
            <a:schemeClr val="accent2"/>
          </a:solidFill>
          <a:ln>
            <a:noFill/>
          </a:ln>
          <a:effectLst>
            <a:glow rad="228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Inhaltsplatzhalter 9"/>
          <p:cNvSpPr>
            <a:spLocks noGrp="1"/>
          </p:cNvSpPr>
          <p:nvPr>
            <p:ph sz="quarter" idx="13"/>
          </p:nvPr>
        </p:nvSpPr>
        <p:spPr>
          <a:xfrm>
            <a:off x="624419" y="1604434"/>
            <a:ext cx="10943167" cy="4417484"/>
          </a:xfrm>
        </p:spPr>
        <p:txBody>
          <a:bodyPr/>
          <a:lstStyle>
            <a:lvl5pPr>
              <a:defRPr/>
            </a:lvl5pPr>
            <a:lvl8pPr>
              <a:defRPr/>
            </a:lvl8pPr>
            <a:lvl9pPr>
              <a:defRPr/>
            </a:lvl9pPr>
          </a:lstStyle>
          <a:p>
            <a:pPr lvl="0"/>
            <a:r>
              <a:rPr lang="de-DE" noProof="0" smtClean="0"/>
              <a:t>Formatvorlagen des Textmasters bearbeiten</a:t>
            </a:r>
          </a:p>
          <a:p>
            <a:pPr lvl="1"/>
            <a:r>
              <a:rPr lang="de-DE" noProof="0" smtClean="0"/>
              <a:t>Zweite Ebene</a:t>
            </a:r>
          </a:p>
          <a:p>
            <a:pPr lvl="2"/>
            <a:r>
              <a:rPr lang="de-DE" noProof="0" smtClean="0"/>
              <a:t>Dritte Ebene</a:t>
            </a:r>
          </a:p>
          <a:p>
            <a:pPr lvl="3"/>
            <a:r>
              <a:rPr lang="de-DE" noProof="0" smtClean="0"/>
              <a:t>Vierte Ebene</a:t>
            </a:r>
          </a:p>
          <a:p>
            <a:pPr lvl="4"/>
            <a:r>
              <a:rPr lang="de-DE" noProof="0" smtClean="0"/>
              <a:t>Fünfte Ebene</a:t>
            </a:r>
            <a:endParaRPr lang="en-US" noProof="0" dirty="0"/>
          </a:p>
        </p:txBody>
      </p:sp>
      <p:sp>
        <p:nvSpPr>
          <p:cNvPr id="7" name="Titel 6"/>
          <p:cNvSpPr>
            <a:spLocks noGrp="1"/>
          </p:cNvSpPr>
          <p:nvPr>
            <p:ph type="title"/>
          </p:nvPr>
        </p:nvSpPr>
        <p:spPr/>
        <p:txBody>
          <a:bodyPr/>
          <a:lstStyle>
            <a:lvl1pPr>
              <a:defRPr>
                <a:solidFill>
                  <a:schemeClr val="bg1"/>
                </a:solidFill>
              </a:defRPr>
            </a:lvl1pPr>
          </a:lstStyle>
          <a:p>
            <a:r>
              <a:rPr lang="de-DE" noProof="0" dirty="0" smtClean="0"/>
              <a:t>Titelmasterformat durch Klicken bearbeiten</a:t>
            </a:r>
            <a:endParaRPr lang="en-US" noProof="0" dirty="0"/>
          </a:p>
        </p:txBody>
      </p:sp>
    </p:spTree>
    <p:extLst>
      <p:ext uri="{BB962C8B-B14F-4D97-AF65-F5344CB8AC3E}">
        <p14:creationId xmlns:p14="http://schemas.microsoft.com/office/powerpoint/2010/main" val="3918118600"/>
      </p:ext>
    </p:extLst>
  </p:cSld>
  <p:clrMapOvr>
    <a:masterClrMapping/>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type="obj">
  <p:cSld name="1_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Inhaltsplatzhalter 2"/>
          <p:cNvSpPr>
            <a:spLocks noGrp="1"/>
          </p:cNvSpPr>
          <p:nvPr>
            <p:ph idx="1"/>
          </p:nvPr>
        </p:nvSpPr>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p:cNvSpPr>
            <a:spLocks noGrp="1"/>
          </p:cNvSpPr>
          <p:nvPr>
            <p:ph type="dt" sz="half" idx="10"/>
          </p:nvPr>
        </p:nvSpPr>
        <p:spPr/>
        <p:txBody>
          <a:bodyPr/>
          <a:lstStyle/>
          <a:p>
            <a:fld id="{FB84F6B3-8134-41FD-AD31-2C6DF662E466}" type="datetimeFigureOut">
              <a:rPr lang="de-DE" smtClean="0"/>
              <a:t>11.03.2022</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86DCE7FF-2950-4663-9C15-8E1CC5B78258}" type="slidenum">
              <a:rPr lang="de-DE" smtClean="0"/>
              <a:t>‹Nr.›</a:t>
            </a:fld>
            <a:endParaRPr lang="de-DE"/>
          </a:p>
        </p:txBody>
      </p:sp>
    </p:spTree>
    <p:extLst>
      <p:ext uri="{BB962C8B-B14F-4D97-AF65-F5344CB8AC3E}">
        <p14:creationId xmlns:p14="http://schemas.microsoft.com/office/powerpoint/2010/main" val="4597174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Titelfolie 3">
    <p:spTree>
      <p:nvGrpSpPr>
        <p:cNvPr id="1" name=""/>
        <p:cNvGrpSpPr/>
        <p:nvPr/>
      </p:nvGrpSpPr>
      <p:grpSpPr>
        <a:xfrm>
          <a:off x="0" y="0"/>
          <a:ext cx="0" cy="0"/>
          <a:chOff x="0" y="0"/>
          <a:chExt cx="0" cy="0"/>
        </a:xfrm>
      </p:grpSpPr>
      <p:pic>
        <p:nvPicPr>
          <p:cNvPr id="4" name="Grafik 7"/>
          <p:cNvPicPr>
            <a:picLocks noChangeAspect="1"/>
          </p:cNvPicPr>
          <p:nvPr/>
        </p:nvPicPr>
        <p:blipFill>
          <a:blip r:embed="rId2">
            <a:extLst>
              <a:ext uri="{28A0092B-C50C-407E-A947-70E740481C1C}">
                <a14:useLocalDpi xmlns:a14="http://schemas.microsoft.com/office/drawing/2010/main" val="0"/>
              </a:ext>
            </a:extLst>
          </a:blip>
          <a:srcRect r="3824"/>
          <a:stretch>
            <a:fillRect/>
          </a:stretch>
        </p:blipFill>
        <p:spPr bwMode="auto">
          <a:xfrm>
            <a:off x="334434" y="1604434"/>
            <a:ext cx="11523133" cy="499321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 name="Bild 8" descr="Unbenannt-3.png"/>
          <p:cNvPicPr>
            <a:picLocks noChangeAspect="1"/>
          </p:cNvPicPr>
          <p:nvPr/>
        </p:nvPicPr>
        <p:blipFill>
          <a:blip r:embed="rId3">
            <a:extLst>
              <a:ext uri="{28A0092B-C50C-407E-A947-70E740481C1C}">
                <a14:useLocalDpi xmlns:a14="http://schemas.microsoft.com/office/drawing/2010/main" val="0"/>
              </a:ext>
            </a:extLst>
          </a:blip>
          <a:srcRect l="2" t="15247" r="6053" b="27148"/>
          <a:stretch>
            <a:fillRect/>
          </a:stretch>
        </p:blipFill>
        <p:spPr bwMode="auto">
          <a:xfrm>
            <a:off x="1007533" y="0"/>
            <a:ext cx="11184467" cy="6858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 name="Grafik 13"/>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4218" y="565151"/>
            <a:ext cx="2247900" cy="77681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 name="Datumsplatzhalter 3"/>
          <p:cNvSpPr txBox="1">
            <a:spLocks/>
          </p:cNvSpPr>
          <p:nvPr/>
        </p:nvSpPr>
        <p:spPr>
          <a:xfrm>
            <a:off x="5327651" y="6212417"/>
            <a:ext cx="673100" cy="192616"/>
          </a:xfrm>
          <a:prstGeom prst="rect">
            <a:avLst/>
          </a:prstGeom>
        </p:spPr>
        <p:txBody>
          <a:bodyPr lIns="0" tIns="0" rIns="0" bIns="0"/>
          <a:lstStyle>
            <a:defPPr>
              <a:defRPr lang="de-DE"/>
            </a:defPPr>
            <a:lvl1pPr marL="0" algn="l" defTabSz="914400" rtl="0" eaLnBrk="1" latinLnBrk="0" hangingPunct="1">
              <a:defRPr sz="18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lang="de-DE" sz="1067" dirty="0" smtClean="0"/>
              <a:t>00.00.2016</a:t>
            </a:r>
            <a:endParaRPr lang="de-DE" sz="1067" dirty="0"/>
          </a:p>
        </p:txBody>
      </p:sp>
      <p:sp>
        <p:nvSpPr>
          <p:cNvPr id="8" name="Fußzeilenplatzhalter 4"/>
          <p:cNvSpPr txBox="1">
            <a:spLocks/>
          </p:cNvSpPr>
          <p:nvPr/>
        </p:nvSpPr>
        <p:spPr>
          <a:xfrm>
            <a:off x="6098118" y="6212417"/>
            <a:ext cx="5759449" cy="192616"/>
          </a:xfrm>
          <a:prstGeom prst="rect">
            <a:avLst/>
          </a:prstGeom>
        </p:spPr>
        <p:txBody>
          <a:bodyPr lIns="0" tIns="0" rIns="0" bIns="0"/>
          <a:lstStyle>
            <a:defPPr>
              <a:defRPr lang="de-DE"/>
            </a:defPPr>
            <a:lvl1pPr marL="0" algn="l" defTabSz="914400" rtl="0" eaLnBrk="1" latinLnBrk="0" hangingPunct="1">
              <a:defRPr sz="18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lang="de-DE" sz="1067" dirty="0" smtClean="0"/>
              <a:t>Ort | Name des Vortragenden | Abteilung</a:t>
            </a:r>
            <a:endParaRPr lang="de-DE" sz="1067" dirty="0"/>
          </a:p>
        </p:txBody>
      </p:sp>
      <p:sp>
        <p:nvSpPr>
          <p:cNvPr id="2" name="Titel 1"/>
          <p:cNvSpPr>
            <a:spLocks noGrp="1"/>
          </p:cNvSpPr>
          <p:nvPr>
            <p:ph type="ctrTitle"/>
          </p:nvPr>
        </p:nvSpPr>
        <p:spPr>
          <a:xfrm>
            <a:off x="5327915" y="3332989"/>
            <a:ext cx="6527701" cy="1344151"/>
          </a:xfrm>
        </p:spPr>
        <p:txBody>
          <a:bodyPr anchor="b"/>
          <a:lstStyle>
            <a:lvl1pPr algn="l" defTabSz="1219170" rtl="0" eaLnBrk="1" latinLnBrk="0" hangingPunct="1">
              <a:spcBef>
                <a:spcPct val="0"/>
              </a:spcBef>
              <a:buNone/>
              <a:defRPr lang="en-US" sz="2933" kern="1200" dirty="0">
                <a:solidFill>
                  <a:schemeClr val="bg1"/>
                </a:solidFill>
                <a:latin typeface="Calibri Light" panose="020F0302020204030204" pitchFamily="34" charset="0"/>
                <a:ea typeface="+mj-ea"/>
                <a:cs typeface="+mj-cs"/>
              </a:defRPr>
            </a:lvl1pPr>
          </a:lstStyle>
          <a:p>
            <a:r>
              <a:rPr lang="de-DE" smtClean="0"/>
              <a:t>Titelmasterformat durch Klicken bearbeiten</a:t>
            </a:r>
            <a:endParaRPr lang="en-US" dirty="0"/>
          </a:p>
        </p:txBody>
      </p:sp>
      <p:sp>
        <p:nvSpPr>
          <p:cNvPr id="3" name="Untertitel 2"/>
          <p:cNvSpPr>
            <a:spLocks noGrp="1"/>
          </p:cNvSpPr>
          <p:nvPr>
            <p:ph type="subTitle" idx="1"/>
          </p:nvPr>
        </p:nvSpPr>
        <p:spPr>
          <a:xfrm>
            <a:off x="5327915" y="5061181"/>
            <a:ext cx="6527701" cy="960736"/>
          </a:xfrm>
        </p:spPr>
        <p:txBody>
          <a:bodyPr/>
          <a:lstStyle>
            <a:lvl1pPr marL="0" indent="0" algn="l" defTabSz="1219170" rtl="0" eaLnBrk="1" latinLnBrk="0" hangingPunct="1">
              <a:spcBef>
                <a:spcPts val="0"/>
              </a:spcBef>
              <a:spcAft>
                <a:spcPts val="667"/>
              </a:spcAft>
              <a:buFontTx/>
              <a:buNone/>
              <a:defRPr lang="en-US" sz="2133" kern="1200" dirty="0">
                <a:solidFill>
                  <a:schemeClr val="bg1"/>
                </a:solidFill>
                <a:latin typeface="Calibri Light" panose="020F0302020204030204" pitchFamily="34" charset="0"/>
                <a:ea typeface="+mn-ea"/>
                <a:cs typeface="+mn-cs"/>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de-DE" smtClean="0"/>
              <a:t>Formatvorlage des Untertitelmasters durch Klicken bearbeiten</a:t>
            </a:r>
            <a:endParaRPr lang="en-US" dirty="0"/>
          </a:p>
        </p:txBody>
      </p:sp>
    </p:spTree>
    <p:extLst>
      <p:ext uri="{BB962C8B-B14F-4D97-AF65-F5344CB8AC3E}">
        <p14:creationId xmlns:p14="http://schemas.microsoft.com/office/powerpoint/2010/main" val="189966923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3_Titel und Inhalt_dunkel">
    <p:bg>
      <p:bgPr>
        <a:solidFill>
          <a:schemeClr val="accent2"/>
        </a:solidFill>
        <a:effectLst/>
      </p:bgPr>
    </p:bg>
    <p:spTree>
      <p:nvGrpSpPr>
        <p:cNvPr id="1" name=""/>
        <p:cNvGrpSpPr/>
        <p:nvPr/>
      </p:nvGrpSpPr>
      <p:grpSpPr>
        <a:xfrm>
          <a:off x="0" y="0"/>
          <a:ext cx="0" cy="0"/>
          <a:chOff x="0" y="0"/>
          <a:chExt cx="0" cy="0"/>
        </a:xfrm>
      </p:grpSpPr>
      <p:sp>
        <p:nvSpPr>
          <p:cNvPr id="2" name="Rechteck 1"/>
          <p:cNvSpPr/>
          <p:nvPr/>
        </p:nvSpPr>
        <p:spPr>
          <a:xfrm>
            <a:off x="0" y="0"/>
            <a:ext cx="12192000" cy="1411818"/>
          </a:xfrm>
          <a:prstGeom prst="rect">
            <a:avLst/>
          </a:prstGeom>
          <a:solidFill>
            <a:schemeClr val="bg1"/>
          </a:solidFill>
          <a:ln>
            <a:noFill/>
          </a:ln>
          <a:effectLst>
            <a:glow rad="228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0" name="Inhaltsplatzhalter 9"/>
          <p:cNvSpPr>
            <a:spLocks noGrp="1"/>
          </p:cNvSpPr>
          <p:nvPr>
            <p:ph sz="quarter" idx="13"/>
          </p:nvPr>
        </p:nvSpPr>
        <p:spPr>
          <a:xfrm>
            <a:off x="624419" y="1604434"/>
            <a:ext cx="10943167" cy="4417484"/>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8pPr>
              <a:defRPr/>
            </a:lvl8pPr>
            <a:lvl9pPr>
              <a:defRPr/>
            </a:lvl9pPr>
          </a:lstStyle>
          <a:p>
            <a:pPr lvl="0"/>
            <a:r>
              <a:rPr lang="de-DE" noProof="0" dirty="0" smtClean="0"/>
              <a:t>Formatvorlagen des Textmasters bearbeiten</a:t>
            </a:r>
          </a:p>
          <a:p>
            <a:pPr lvl="1"/>
            <a:r>
              <a:rPr lang="de-DE" noProof="0" dirty="0" smtClean="0"/>
              <a:t>Zweite Ebene</a:t>
            </a:r>
          </a:p>
          <a:p>
            <a:pPr lvl="2"/>
            <a:r>
              <a:rPr lang="de-DE" noProof="0" dirty="0" smtClean="0"/>
              <a:t>Dritte Ebene</a:t>
            </a:r>
          </a:p>
          <a:p>
            <a:pPr lvl="3"/>
            <a:r>
              <a:rPr lang="de-DE" noProof="0" dirty="0" smtClean="0"/>
              <a:t>Vierte Ebene</a:t>
            </a:r>
          </a:p>
          <a:p>
            <a:pPr lvl="4"/>
            <a:r>
              <a:rPr lang="de-DE" noProof="0" dirty="0" smtClean="0"/>
              <a:t>Fünfte Ebene</a:t>
            </a:r>
            <a:endParaRPr lang="en-US" noProof="0" dirty="0"/>
          </a:p>
        </p:txBody>
      </p:sp>
      <p:sp>
        <p:nvSpPr>
          <p:cNvPr id="7" name="Titel 6"/>
          <p:cNvSpPr>
            <a:spLocks noGrp="1"/>
          </p:cNvSpPr>
          <p:nvPr>
            <p:ph type="title"/>
          </p:nvPr>
        </p:nvSpPr>
        <p:spPr/>
        <p:txBody>
          <a:bodyPr/>
          <a:lstStyle>
            <a:lvl1pPr>
              <a:defRPr>
                <a:solidFill>
                  <a:schemeClr val="accent2"/>
                </a:solidFill>
              </a:defRPr>
            </a:lvl1pPr>
          </a:lstStyle>
          <a:p>
            <a:r>
              <a:rPr lang="de-DE" noProof="0" dirty="0" smtClean="0"/>
              <a:t>Titelmasterformat durch Klicken bearbeiten</a:t>
            </a:r>
            <a:endParaRPr lang="en-US" noProof="0" dirty="0"/>
          </a:p>
        </p:txBody>
      </p:sp>
    </p:spTree>
    <p:extLst>
      <p:ext uri="{BB962C8B-B14F-4D97-AF65-F5344CB8AC3E}">
        <p14:creationId xmlns:p14="http://schemas.microsoft.com/office/powerpoint/2010/main" val="4065256596"/>
      </p:ext>
    </p:extLst>
  </p:cSld>
  <p:clrMapOvr>
    <a:masterClrMapping/>
  </p:clrMapOvr>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p:cSld name="Titelfolie">
    <p:spTree>
      <p:nvGrpSpPr>
        <p:cNvPr id="1" name=""/>
        <p:cNvGrpSpPr/>
        <p:nvPr/>
      </p:nvGrpSpPr>
      <p:grpSpPr>
        <a:xfrm>
          <a:off x="0" y="0"/>
          <a:ext cx="0" cy="0"/>
          <a:chOff x="0" y="0"/>
          <a:chExt cx="0" cy="0"/>
        </a:xfrm>
      </p:grpSpPr>
      <p:pic>
        <p:nvPicPr>
          <p:cNvPr id="4" name="Grafik 7"/>
          <p:cNvPicPr>
            <a:picLocks noChangeAspect="1"/>
          </p:cNvPicPr>
          <p:nvPr/>
        </p:nvPicPr>
        <p:blipFill>
          <a:blip r:embed="rId2">
            <a:extLst>
              <a:ext uri="{28A0092B-C50C-407E-A947-70E740481C1C}">
                <a14:useLocalDpi xmlns:a14="http://schemas.microsoft.com/office/drawing/2010/main" val="0"/>
              </a:ext>
            </a:extLst>
          </a:blip>
          <a:srcRect r="3802"/>
          <a:stretch>
            <a:fillRect/>
          </a:stretch>
        </p:blipFill>
        <p:spPr bwMode="auto">
          <a:xfrm>
            <a:off x="334434" y="1604434"/>
            <a:ext cx="11523133" cy="49911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 name="Grafik 1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973917" y="1708151"/>
            <a:ext cx="9218083" cy="515196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 name="Grafik 13"/>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4218" y="565151"/>
            <a:ext cx="2247900" cy="77681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 name="Datumsplatzhalter 4"/>
          <p:cNvSpPr txBox="1">
            <a:spLocks/>
          </p:cNvSpPr>
          <p:nvPr/>
        </p:nvSpPr>
        <p:spPr>
          <a:xfrm>
            <a:off x="5039785" y="6212417"/>
            <a:ext cx="673100" cy="192616"/>
          </a:xfrm>
          <a:prstGeom prst="rect">
            <a:avLst/>
          </a:prstGeom>
        </p:spPr>
        <p:txBody>
          <a:bodyPr lIns="0" tIns="0" rIns="0" bIns="0"/>
          <a:lstStyle>
            <a:defPPr>
              <a:defRPr lang="de-DE"/>
            </a:defPPr>
            <a:lvl1pPr marL="0" algn="l" defTabSz="914400" rtl="0" eaLnBrk="1" latinLnBrk="0" hangingPunct="1">
              <a:defRPr sz="18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lang="de-DE" sz="1067" dirty="0" smtClean="0"/>
              <a:t>00.00.2016</a:t>
            </a:r>
            <a:endParaRPr lang="de-DE" sz="1067" dirty="0"/>
          </a:p>
        </p:txBody>
      </p:sp>
      <p:sp>
        <p:nvSpPr>
          <p:cNvPr id="8" name="Fußzeilenplatzhalter 5"/>
          <p:cNvSpPr txBox="1">
            <a:spLocks/>
          </p:cNvSpPr>
          <p:nvPr/>
        </p:nvSpPr>
        <p:spPr>
          <a:xfrm>
            <a:off x="5808133" y="6212417"/>
            <a:ext cx="5759451" cy="192616"/>
          </a:xfrm>
          <a:prstGeom prst="rect">
            <a:avLst/>
          </a:prstGeom>
        </p:spPr>
        <p:txBody>
          <a:bodyPr lIns="0" tIns="0" rIns="0" bIns="0"/>
          <a:lstStyle>
            <a:defPPr>
              <a:defRPr lang="de-DE"/>
            </a:defPPr>
            <a:lvl1pPr marL="0" algn="l" defTabSz="914400" rtl="0" eaLnBrk="1" latinLnBrk="0" hangingPunct="1">
              <a:defRPr sz="18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lang="de-DE" sz="1067" dirty="0" smtClean="0"/>
              <a:t>Ort | Name des Vortragenden | Abteilung</a:t>
            </a:r>
            <a:endParaRPr lang="de-DE" sz="1067" dirty="0"/>
          </a:p>
        </p:txBody>
      </p:sp>
      <p:sp>
        <p:nvSpPr>
          <p:cNvPr id="2" name="Titel 1"/>
          <p:cNvSpPr>
            <a:spLocks noGrp="1"/>
          </p:cNvSpPr>
          <p:nvPr>
            <p:ph type="ctrTitle"/>
          </p:nvPr>
        </p:nvSpPr>
        <p:spPr>
          <a:xfrm>
            <a:off x="5039883" y="3332990"/>
            <a:ext cx="6527701" cy="1344149"/>
          </a:xfrm>
        </p:spPr>
        <p:txBody>
          <a:bodyPr anchor="b"/>
          <a:lstStyle>
            <a:lvl1pPr algn="l" defTabSz="1219170" rtl="0" eaLnBrk="1" latinLnBrk="0" hangingPunct="1">
              <a:spcBef>
                <a:spcPct val="0"/>
              </a:spcBef>
              <a:buNone/>
              <a:defRPr lang="en-US" sz="2933" kern="1200" dirty="0">
                <a:solidFill>
                  <a:schemeClr val="bg1"/>
                </a:solidFill>
                <a:latin typeface="Calibri Light" panose="020F0302020204030204" pitchFamily="34" charset="0"/>
                <a:ea typeface="+mj-ea"/>
                <a:cs typeface="+mj-cs"/>
              </a:defRPr>
            </a:lvl1pPr>
          </a:lstStyle>
          <a:p>
            <a:r>
              <a:rPr lang="de-DE" noProof="0" smtClean="0"/>
              <a:t>Titelmasterformat durch Klicken bearbeiten</a:t>
            </a:r>
            <a:endParaRPr lang="de-DE" noProof="0" dirty="0"/>
          </a:p>
        </p:txBody>
      </p:sp>
      <p:sp>
        <p:nvSpPr>
          <p:cNvPr id="3" name="Untertitel 2"/>
          <p:cNvSpPr>
            <a:spLocks noGrp="1"/>
          </p:cNvSpPr>
          <p:nvPr>
            <p:ph type="subTitle" idx="1"/>
          </p:nvPr>
        </p:nvSpPr>
        <p:spPr>
          <a:xfrm>
            <a:off x="5039884" y="5061288"/>
            <a:ext cx="6528725" cy="960000"/>
          </a:xfrm>
        </p:spPr>
        <p:txBody>
          <a:bodyPr/>
          <a:lstStyle>
            <a:lvl1pPr marL="0" indent="0" algn="l" defTabSz="1219170" rtl="0" eaLnBrk="1" latinLnBrk="0" hangingPunct="1">
              <a:spcBef>
                <a:spcPts val="0"/>
              </a:spcBef>
              <a:spcAft>
                <a:spcPts val="800"/>
              </a:spcAft>
              <a:buFontTx/>
              <a:buNone/>
              <a:defRPr lang="en-US" sz="2133" kern="1200" dirty="0">
                <a:solidFill>
                  <a:schemeClr val="bg1"/>
                </a:solidFill>
                <a:latin typeface="Calibri Light" panose="020F0302020204030204" pitchFamily="34" charset="0"/>
                <a:ea typeface="+mn-ea"/>
                <a:cs typeface="+mn-cs"/>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de-DE" noProof="0" smtClean="0"/>
              <a:t>Formatvorlage des Untertitelmasters durch Klicken bearbeiten</a:t>
            </a:r>
            <a:endParaRPr lang="de-DE" noProof="0" dirty="0"/>
          </a:p>
        </p:txBody>
      </p:sp>
    </p:spTree>
    <p:extLst>
      <p:ext uri="{BB962C8B-B14F-4D97-AF65-F5344CB8AC3E}">
        <p14:creationId xmlns:p14="http://schemas.microsoft.com/office/powerpoint/2010/main" val="339440546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p:cSld name="Titelfolie 2">
    <p:spTree>
      <p:nvGrpSpPr>
        <p:cNvPr id="1" name=""/>
        <p:cNvGrpSpPr/>
        <p:nvPr/>
      </p:nvGrpSpPr>
      <p:grpSpPr>
        <a:xfrm>
          <a:off x="0" y="0"/>
          <a:ext cx="0" cy="0"/>
          <a:chOff x="0" y="0"/>
          <a:chExt cx="0" cy="0"/>
        </a:xfrm>
      </p:grpSpPr>
      <p:pic>
        <p:nvPicPr>
          <p:cNvPr id="4" name="Grafik 7"/>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54051" y="0"/>
            <a:ext cx="11542183" cy="6858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 name="Fußzeilenplatzhalter 4"/>
          <p:cNvSpPr txBox="1">
            <a:spLocks/>
          </p:cNvSpPr>
          <p:nvPr/>
        </p:nvSpPr>
        <p:spPr>
          <a:xfrm>
            <a:off x="3503713" y="5829302"/>
            <a:ext cx="8273598" cy="177216"/>
          </a:xfrm>
          <a:prstGeom prst="rect">
            <a:avLst/>
          </a:prstGeom>
        </p:spPr>
        <p:txBody>
          <a:bodyPr lIns="0" tIns="0" rIns="0" bIns="0"/>
          <a:lstStyle>
            <a:defPPr>
              <a:defRPr lang="de-DE"/>
            </a:defPPr>
            <a:lvl1pPr marL="0" algn="l" defTabSz="914400" rtl="0" eaLnBrk="1" latinLnBrk="0" hangingPunct="1">
              <a:defRPr sz="18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lang="en-US" sz="1067" noProof="0" dirty="0" smtClean="0"/>
              <a:t>March 18, 2022 | Barcelona | Elena</a:t>
            </a:r>
            <a:r>
              <a:rPr lang="en-US" sz="1067" baseline="0" noProof="0" dirty="0" smtClean="0"/>
              <a:t> Doering, MSc.</a:t>
            </a:r>
            <a:endParaRPr lang="en-US" sz="1067" noProof="0" dirty="0"/>
          </a:p>
        </p:txBody>
      </p:sp>
      <p:sp>
        <p:nvSpPr>
          <p:cNvPr id="2" name="Titel 1"/>
          <p:cNvSpPr>
            <a:spLocks noGrp="1"/>
          </p:cNvSpPr>
          <p:nvPr>
            <p:ph type="ctrTitle"/>
          </p:nvPr>
        </p:nvSpPr>
        <p:spPr>
          <a:xfrm>
            <a:off x="3503712" y="2372883"/>
            <a:ext cx="8063872" cy="1344000"/>
          </a:xfrm>
        </p:spPr>
        <p:txBody>
          <a:bodyPr anchor="b"/>
          <a:lstStyle>
            <a:lvl1pPr algn="l" defTabSz="1219170" rtl="0" eaLnBrk="1" latinLnBrk="0" hangingPunct="1">
              <a:spcBef>
                <a:spcPct val="0"/>
              </a:spcBef>
              <a:buNone/>
              <a:defRPr lang="en-US" sz="2933" kern="1200" dirty="0">
                <a:solidFill>
                  <a:schemeClr val="bg1"/>
                </a:solidFill>
                <a:latin typeface="Calibri Light" panose="020F0302020204030204" pitchFamily="34" charset="0"/>
                <a:ea typeface="+mj-ea"/>
                <a:cs typeface="+mj-cs"/>
              </a:defRPr>
            </a:lvl1pPr>
          </a:lstStyle>
          <a:p>
            <a:r>
              <a:rPr lang="en-US" noProof="0" dirty="0" err="1" smtClean="0"/>
              <a:t>Titelmasterformat</a:t>
            </a:r>
            <a:r>
              <a:rPr lang="en-US" noProof="0" dirty="0" smtClean="0"/>
              <a:t> </a:t>
            </a:r>
            <a:r>
              <a:rPr lang="en-US" noProof="0" dirty="0" err="1" smtClean="0"/>
              <a:t>durch</a:t>
            </a:r>
            <a:r>
              <a:rPr lang="en-US" noProof="0" dirty="0" smtClean="0"/>
              <a:t> </a:t>
            </a:r>
            <a:r>
              <a:rPr lang="en-US" noProof="0" dirty="0" err="1" smtClean="0"/>
              <a:t>Klicken</a:t>
            </a:r>
            <a:r>
              <a:rPr lang="en-US" noProof="0" dirty="0" smtClean="0"/>
              <a:t> </a:t>
            </a:r>
            <a:r>
              <a:rPr lang="en-US" noProof="0" dirty="0" err="1" smtClean="0"/>
              <a:t>bearbeiten</a:t>
            </a:r>
            <a:endParaRPr lang="en-US" noProof="0" dirty="0"/>
          </a:p>
        </p:txBody>
      </p:sp>
      <p:sp>
        <p:nvSpPr>
          <p:cNvPr id="3" name="Untertitel 2"/>
          <p:cNvSpPr>
            <a:spLocks noGrp="1"/>
          </p:cNvSpPr>
          <p:nvPr>
            <p:ph type="subTitle" idx="1"/>
          </p:nvPr>
        </p:nvSpPr>
        <p:spPr>
          <a:xfrm>
            <a:off x="3503712" y="3909483"/>
            <a:ext cx="8063872" cy="1151699"/>
          </a:xfrm>
        </p:spPr>
        <p:txBody>
          <a:bodyPr/>
          <a:lstStyle>
            <a:lvl1pPr marL="0" indent="0" algn="l" defTabSz="1219170" rtl="0" eaLnBrk="1" latinLnBrk="0" hangingPunct="1">
              <a:spcBef>
                <a:spcPts val="0"/>
              </a:spcBef>
              <a:spcAft>
                <a:spcPts val="667"/>
              </a:spcAft>
              <a:buFontTx/>
              <a:buNone/>
              <a:defRPr lang="en-US" sz="2133" kern="1200" dirty="0">
                <a:solidFill>
                  <a:schemeClr val="bg1"/>
                </a:solidFill>
                <a:latin typeface="Calibri Light" panose="020F0302020204030204" pitchFamily="34" charset="0"/>
                <a:ea typeface="+mn-ea"/>
                <a:cs typeface="+mn-cs"/>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noProof="0" dirty="0" err="1" smtClean="0"/>
              <a:t>Formatvorlage</a:t>
            </a:r>
            <a:r>
              <a:rPr lang="en-US" noProof="0" dirty="0" smtClean="0"/>
              <a:t> des </a:t>
            </a:r>
            <a:r>
              <a:rPr lang="en-US" noProof="0" dirty="0" err="1" smtClean="0"/>
              <a:t>Untertitelmasters</a:t>
            </a:r>
            <a:r>
              <a:rPr lang="en-US" noProof="0" dirty="0" smtClean="0"/>
              <a:t> </a:t>
            </a:r>
            <a:r>
              <a:rPr lang="en-US" noProof="0" dirty="0" err="1" smtClean="0"/>
              <a:t>durch</a:t>
            </a:r>
            <a:r>
              <a:rPr lang="en-US" noProof="0" dirty="0" smtClean="0"/>
              <a:t> </a:t>
            </a:r>
            <a:r>
              <a:rPr lang="en-US" noProof="0" dirty="0" err="1" smtClean="0"/>
              <a:t>Klicken</a:t>
            </a:r>
            <a:r>
              <a:rPr lang="en-US" noProof="0" dirty="0" smtClean="0"/>
              <a:t> </a:t>
            </a:r>
            <a:r>
              <a:rPr lang="en-US" noProof="0" dirty="0" err="1" smtClean="0"/>
              <a:t>bearbeiten</a:t>
            </a:r>
            <a:endParaRPr lang="en-US" noProof="0" dirty="0"/>
          </a:p>
        </p:txBody>
      </p:sp>
      <p:pic>
        <p:nvPicPr>
          <p:cNvPr id="9" name="Grafik 12"/>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6037" y="243275"/>
            <a:ext cx="2247900" cy="77681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0" name="Grafik 9"/>
          <p:cNvPicPr>
            <a:picLocks noChangeAspect="1"/>
          </p:cNvPicPr>
          <p:nvPr/>
        </p:nvPicPr>
        <p:blipFill rotWithShape="1">
          <a:blip r:embed="rId4"/>
          <a:srcRect l="1684" t="16204" r="86638" b="69691"/>
          <a:stretch/>
        </p:blipFill>
        <p:spPr>
          <a:xfrm>
            <a:off x="6788232" y="243275"/>
            <a:ext cx="1121429" cy="761943"/>
          </a:xfrm>
          <a:prstGeom prst="rect">
            <a:avLst/>
          </a:prstGeom>
        </p:spPr>
      </p:pic>
      <p:pic>
        <p:nvPicPr>
          <p:cNvPr id="11" name="Grafik 10"/>
          <p:cNvPicPr>
            <a:picLocks noChangeAspect="1"/>
          </p:cNvPicPr>
          <p:nvPr/>
        </p:nvPicPr>
        <p:blipFill rotWithShape="1">
          <a:blip r:embed="rId5"/>
          <a:srcRect l="961" t="14457" r="89374" b="77517"/>
          <a:stretch/>
        </p:blipFill>
        <p:spPr>
          <a:xfrm>
            <a:off x="3978701" y="152790"/>
            <a:ext cx="1600200" cy="747515"/>
          </a:xfrm>
          <a:prstGeom prst="rect">
            <a:avLst/>
          </a:prstGeom>
        </p:spPr>
      </p:pic>
      <p:pic>
        <p:nvPicPr>
          <p:cNvPr id="5" name="Grafik 4"/>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9262261" y="311625"/>
            <a:ext cx="2305323" cy="670033"/>
          </a:xfrm>
          <a:prstGeom prst="rect">
            <a:avLst/>
          </a:prstGeom>
        </p:spPr>
      </p:pic>
    </p:spTree>
    <p:extLst>
      <p:ext uri="{BB962C8B-B14F-4D97-AF65-F5344CB8AC3E}">
        <p14:creationId xmlns:p14="http://schemas.microsoft.com/office/powerpoint/2010/main" val="267254535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p:cSld name="Titelfolie 3">
    <p:spTree>
      <p:nvGrpSpPr>
        <p:cNvPr id="1" name=""/>
        <p:cNvGrpSpPr/>
        <p:nvPr/>
      </p:nvGrpSpPr>
      <p:grpSpPr>
        <a:xfrm>
          <a:off x="0" y="0"/>
          <a:ext cx="0" cy="0"/>
          <a:chOff x="0" y="0"/>
          <a:chExt cx="0" cy="0"/>
        </a:xfrm>
      </p:grpSpPr>
      <p:pic>
        <p:nvPicPr>
          <p:cNvPr id="4" name="Grafik 7"/>
          <p:cNvPicPr>
            <a:picLocks noChangeAspect="1"/>
          </p:cNvPicPr>
          <p:nvPr/>
        </p:nvPicPr>
        <p:blipFill>
          <a:blip r:embed="rId2">
            <a:extLst>
              <a:ext uri="{28A0092B-C50C-407E-A947-70E740481C1C}">
                <a14:useLocalDpi xmlns:a14="http://schemas.microsoft.com/office/drawing/2010/main" val="0"/>
              </a:ext>
            </a:extLst>
          </a:blip>
          <a:srcRect r="3824"/>
          <a:stretch>
            <a:fillRect/>
          </a:stretch>
        </p:blipFill>
        <p:spPr bwMode="auto">
          <a:xfrm>
            <a:off x="334434" y="1604434"/>
            <a:ext cx="11523133" cy="499321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 name="Bild 8" descr="Unbenannt-3.png"/>
          <p:cNvPicPr>
            <a:picLocks noChangeAspect="1"/>
          </p:cNvPicPr>
          <p:nvPr/>
        </p:nvPicPr>
        <p:blipFill>
          <a:blip r:embed="rId3">
            <a:extLst>
              <a:ext uri="{28A0092B-C50C-407E-A947-70E740481C1C}">
                <a14:useLocalDpi xmlns:a14="http://schemas.microsoft.com/office/drawing/2010/main" val="0"/>
              </a:ext>
            </a:extLst>
          </a:blip>
          <a:srcRect l="2" t="15247" r="6053" b="27148"/>
          <a:stretch>
            <a:fillRect/>
          </a:stretch>
        </p:blipFill>
        <p:spPr bwMode="auto">
          <a:xfrm>
            <a:off x="1007533" y="0"/>
            <a:ext cx="11184467" cy="6858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 name="Grafik 13"/>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4218" y="565151"/>
            <a:ext cx="2247900" cy="77681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 name="Datumsplatzhalter 3"/>
          <p:cNvSpPr txBox="1">
            <a:spLocks/>
          </p:cNvSpPr>
          <p:nvPr/>
        </p:nvSpPr>
        <p:spPr>
          <a:xfrm>
            <a:off x="5327651" y="6212417"/>
            <a:ext cx="673100" cy="192616"/>
          </a:xfrm>
          <a:prstGeom prst="rect">
            <a:avLst/>
          </a:prstGeom>
        </p:spPr>
        <p:txBody>
          <a:bodyPr lIns="0" tIns="0" rIns="0" bIns="0"/>
          <a:lstStyle>
            <a:defPPr>
              <a:defRPr lang="de-DE"/>
            </a:defPPr>
            <a:lvl1pPr marL="0" algn="l" defTabSz="914400" rtl="0" eaLnBrk="1" latinLnBrk="0" hangingPunct="1">
              <a:defRPr sz="18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lang="de-DE" sz="1067" dirty="0" smtClean="0"/>
              <a:t>00.00.2016</a:t>
            </a:r>
            <a:endParaRPr lang="de-DE" sz="1067" dirty="0"/>
          </a:p>
        </p:txBody>
      </p:sp>
      <p:sp>
        <p:nvSpPr>
          <p:cNvPr id="8" name="Fußzeilenplatzhalter 4"/>
          <p:cNvSpPr txBox="1">
            <a:spLocks/>
          </p:cNvSpPr>
          <p:nvPr/>
        </p:nvSpPr>
        <p:spPr>
          <a:xfrm>
            <a:off x="6098118" y="6212417"/>
            <a:ext cx="5759449" cy="192616"/>
          </a:xfrm>
          <a:prstGeom prst="rect">
            <a:avLst/>
          </a:prstGeom>
        </p:spPr>
        <p:txBody>
          <a:bodyPr lIns="0" tIns="0" rIns="0" bIns="0"/>
          <a:lstStyle>
            <a:defPPr>
              <a:defRPr lang="de-DE"/>
            </a:defPPr>
            <a:lvl1pPr marL="0" algn="l" defTabSz="914400" rtl="0" eaLnBrk="1" latinLnBrk="0" hangingPunct="1">
              <a:defRPr sz="18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lang="de-DE" sz="1067" dirty="0" smtClean="0"/>
              <a:t>Ort | Name des Vortragenden | Abteilung</a:t>
            </a:r>
            <a:endParaRPr lang="de-DE" sz="1067" dirty="0"/>
          </a:p>
        </p:txBody>
      </p:sp>
      <p:sp>
        <p:nvSpPr>
          <p:cNvPr id="2" name="Titel 1"/>
          <p:cNvSpPr>
            <a:spLocks noGrp="1"/>
          </p:cNvSpPr>
          <p:nvPr>
            <p:ph type="ctrTitle"/>
          </p:nvPr>
        </p:nvSpPr>
        <p:spPr>
          <a:xfrm>
            <a:off x="5327915" y="3332989"/>
            <a:ext cx="6527701" cy="1344151"/>
          </a:xfrm>
        </p:spPr>
        <p:txBody>
          <a:bodyPr anchor="b"/>
          <a:lstStyle>
            <a:lvl1pPr algn="l" defTabSz="1219170" rtl="0" eaLnBrk="1" latinLnBrk="0" hangingPunct="1">
              <a:spcBef>
                <a:spcPct val="0"/>
              </a:spcBef>
              <a:buNone/>
              <a:defRPr lang="en-US" sz="2933" kern="1200" dirty="0">
                <a:solidFill>
                  <a:schemeClr val="bg1"/>
                </a:solidFill>
                <a:latin typeface="Calibri Light" panose="020F0302020204030204" pitchFamily="34" charset="0"/>
                <a:ea typeface="+mj-ea"/>
                <a:cs typeface="+mj-cs"/>
              </a:defRPr>
            </a:lvl1pPr>
          </a:lstStyle>
          <a:p>
            <a:r>
              <a:rPr lang="de-DE" smtClean="0"/>
              <a:t>Titelmasterformat durch Klicken bearbeiten</a:t>
            </a:r>
            <a:endParaRPr lang="en-US" dirty="0"/>
          </a:p>
        </p:txBody>
      </p:sp>
      <p:sp>
        <p:nvSpPr>
          <p:cNvPr id="3" name="Untertitel 2"/>
          <p:cNvSpPr>
            <a:spLocks noGrp="1"/>
          </p:cNvSpPr>
          <p:nvPr>
            <p:ph type="subTitle" idx="1"/>
          </p:nvPr>
        </p:nvSpPr>
        <p:spPr>
          <a:xfrm>
            <a:off x="5327915" y="5061181"/>
            <a:ext cx="6527701" cy="960736"/>
          </a:xfrm>
        </p:spPr>
        <p:txBody>
          <a:bodyPr/>
          <a:lstStyle>
            <a:lvl1pPr marL="0" indent="0" algn="l" defTabSz="1219170" rtl="0" eaLnBrk="1" latinLnBrk="0" hangingPunct="1">
              <a:spcBef>
                <a:spcPts val="0"/>
              </a:spcBef>
              <a:spcAft>
                <a:spcPts val="667"/>
              </a:spcAft>
              <a:buFontTx/>
              <a:buNone/>
              <a:defRPr lang="en-US" sz="2133" kern="1200" dirty="0">
                <a:solidFill>
                  <a:schemeClr val="bg1"/>
                </a:solidFill>
                <a:latin typeface="Calibri Light" panose="020F0302020204030204" pitchFamily="34" charset="0"/>
                <a:ea typeface="+mn-ea"/>
                <a:cs typeface="+mn-cs"/>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de-DE" smtClean="0"/>
              <a:t>Formatvorlage des Untertitelmasters durch Klicken bearbeiten</a:t>
            </a:r>
            <a:endParaRPr lang="en-US" dirty="0"/>
          </a:p>
        </p:txBody>
      </p:sp>
    </p:spTree>
    <p:extLst>
      <p:ext uri="{BB962C8B-B14F-4D97-AF65-F5344CB8AC3E}">
        <p14:creationId xmlns:p14="http://schemas.microsoft.com/office/powerpoint/2010/main" val="98630402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p:cSld name="Titelfolie 4">
    <p:spTree>
      <p:nvGrpSpPr>
        <p:cNvPr id="1" name=""/>
        <p:cNvGrpSpPr/>
        <p:nvPr/>
      </p:nvGrpSpPr>
      <p:grpSpPr>
        <a:xfrm>
          <a:off x="0" y="0"/>
          <a:ext cx="0" cy="0"/>
          <a:chOff x="0" y="0"/>
          <a:chExt cx="0" cy="0"/>
        </a:xfrm>
      </p:grpSpPr>
      <p:pic>
        <p:nvPicPr>
          <p:cNvPr id="4" name="Bild 8" descr="Unbenannt-3.png"/>
          <p:cNvPicPr>
            <a:picLocks noChangeAspect="1"/>
          </p:cNvPicPr>
          <p:nvPr/>
        </p:nvPicPr>
        <p:blipFill>
          <a:blip r:embed="rId2">
            <a:extLst>
              <a:ext uri="{28A0092B-C50C-407E-A947-70E740481C1C}">
                <a14:useLocalDpi xmlns:a14="http://schemas.microsoft.com/office/drawing/2010/main" val="0"/>
              </a:ext>
            </a:extLst>
          </a:blip>
          <a:srcRect t="15247" r="6033" b="27148"/>
          <a:stretch>
            <a:fillRect/>
          </a:stretch>
        </p:blipFill>
        <p:spPr bwMode="auto">
          <a:xfrm>
            <a:off x="1005418" y="0"/>
            <a:ext cx="11186583" cy="6858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 name="Grafik 12"/>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4218" y="565151"/>
            <a:ext cx="2247900" cy="77681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 name="Datumsplatzhalter 3"/>
          <p:cNvSpPr txBox="1">
            <a:spLocks/>
          </p:cNvSpPr>
          <p:nvPr/>
        </p:nvSpPr>
        <p:spPr>
          <a:xfrm>
            <a:off x="5327651" y="6212417"/>
            <a:ext cx="673100" cy="192616"/>
          </a:xfrm>
          <a:prstGeom prst="rect">
            <a:avLst/>
          </a:prstGeom>
        </p:spPr>
        <p:txBody>
          <a:bodyPr lIns="0" tIns="0" rIns="0" bIns="0"/>
          <a:lstStyle>
            <a:defPPr>
              <a:defRPr lang="de-DE"/>
            </a:defPPr>
            <a:lvl1pPr marL="0" algn="l" defTabSz="914400" rtl="0" eaLnBrk="1" latinLnBrk="0" hangingPunct="1">
              <a:defRPr sz="18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lang="de-DE" sz="1067" dirty="0" smtClean="0"/>
              <a:t>00.00.2016</a:t>
            </a:r>
            <a:endParaRPr lang="de-DE" sz="1067" dirty="0"/>
          </a:p>
        </p:txBody>
      </p:sp>
      <p:sp>
        <p:nvSpPr>
          <p:cNvPr id="7" name="Fußzeilenplatzhalter 4"/>
          <p:cNvSpPr txBox="1">
            <a:spLocks/>
          </p:cNvSpPr>
          <p:nvPr/>
        </p:nvSpPr>
        <p:spPr>
          <a:xfrm>
            <a:off x="6096001" y="6212417"/>
            <a:ext cx="5761567" cy="192616"/>
          </a:xfrm>
          <a:prstGeom prst="rect">
            <a:avLst/>
          </a:prstGeom>
        </p:spPr>
        <p:txBody>
          <a:bodyPr lIns="0" tIns="0" rIns="0" bIns="0"/>
          <a:lstStyle>
            <a:defPPr>
              <a:defRPr lang="de-DE"/>
            </a:defPPr>
            <a:lvl1pPr marL="0" algn="l" defTabSz="914400" rtl="0" eaLnBrk="1" latinLnBrk="0" hangingPunct="1">
              <a:defRPr sz="18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lang="de-DE" sz="1067" dirty="0" smtClean="0"/>
              <a:t>Ort | Name des Vortragenden | Abteilung</a:t>
            </a:r>
            <a:endParaRPr lang="de-DE" sz="1067" dirty="0"/>
          </a:p>
        </p:txBody>
      </p:sp>
      <p:sp>
        <p:nvSpPr>
          <p:cNvPr id="2" name="Titel 1"/>
          <p:cNvSpPr>
            <a:spLocks noGrp="1"/>
          </p:cNvSpPr>
          <p:nvPr>
            <p:ph type="ctrTitle"/>
          </p:nvPr>
        </p:nvSpPr>
        <p:spPr>
          <a:xfrm>
            <a:off x="5327915" y="3332990"/>
            <a:ext cx="6527701" cy="1344149"/>
          </a:xfrm>
        </p:spPr>
        <p:txBody>
          <a:bodyPr anchor="b"/>
          <a:lstStyle>
            <a:lvl1pPr algn="l" defTabSz="1219170" rtl="0" eaLnBrk="1" latinLnBrk="0" hangingPunct="1">
              <a:spcBef>
                <a:spcPct val="0"/>
              </a:spcBef>
              <a:buNone/>
              <a:defRPr lang="en-US" sz="2933" kern="1200" dirty="0">
                <a:solidFill>
                  <a:schemeClr val="bg1"/>
                </a:solidFill>
                <a:latin typeface="Calibri Light" panose="020F0302020204030204" pitchFamily="34" charset="0"/>
                <a:ea typeface="+mj-ea"/>
                <a:cs typeface="+mj-cs"/>
              </a:defRPr>
            </a:lvl1pPr>
          </a:lstStyle>
          <a:p>
            <a:r>
              <a:rPr lang="de-DE" noProof="0" smtClean="0"/>
              <a:t>Titelmasterformat durch Klicken bearbeiten</a:t>
            </a:r>
            <a:endParaRPr lang="de-DE" noProof="0" dirty="0"/>
          </a:p>
        </p:txBody>
      </p:sp>
      <p:sp>
        <p:nvSpPr>
          <p:cNvPr id="3" name="Untertitel 2"/>
          <p:cNvSpPr>
            <a:spLocks noGrp="1"/>
          </p:cNvSpPr>
          <p:nvPr>
            <p:ph type="subTitle" idx="1"/>
          </p:nvPr>
        </p:nvSpPr>
        <p:spPr>
          <a:xfrm>
            <a:off x="5327915" y="5061181"/>
            <a:ext cx="6527701" cy="960736"/>
          </a:xfrm>
        </p:spPr>
        <p:txBody>
          <a:bodyPr/>
          <a:lstStyle>
            <a:lvl1pPr marL="0" indent="0" algn="l" defTabSz="1219170" rtl="0" eaLnBrk="1" latinLnBrk="0" hangingPunct="1">
              <a:spcBef>
                <a:spcPts val="0"/>
              </a:spcBef>
              <a:spcAft>
                <a:spcPts val="667"/>
              </a:spcAft>
              <a:buFontTx/>
              <a:buNone/>
              <a:defRPr lang="en-US" sz="2133" kern="1200" dirty="0">
                <a:solidFill>
                  <a:schemeClr val="bg1"/>
                </a:solidFill>
                <a:latin typeface="Calibri Light" panose="020F0302020204030204" pitchFamily="34" charset="0"/>
                <a:ea typeface="+mn-ea"/>
                <a:cs typeface="+mn-cs"/>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de-DE" noProof="0" smtClean="0"/>
              <a:t>Formatvorlage des Untertitelmasters durch Klicken bearbeiten</a:t>
            </a:r>
            <a:endParaRPr lang="de-DE" noProof="0" dirty="0"/>
          </a:p>
        </p:txBody>
      </p:sp>
    </p:spTree>
    <p:extLst>
      <p:ext uri="{BB962C8B-B14F-4D97-AF65-F5344CB8AC3E}">
        <p14:creationId xmlns:p14="http://schemas.microsoft.com/office/powerpoint/2010/main" val="258411131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p:cSld name="1_Titelfolie">
    <p:spTree>
      <p:nvGrpSpPr>
        <p:cNvPr id="1" name=""/>
        <p:cNvGrpSpPr/>
        <p:nvPr/>
      </p:nvGrpSpPr>
      <p:grpSpPr>
        <a:xfrm>
          <a:off x="0" y="0"/>
          <a:ext cx="0" cy="0"/>
          <a:chOff x="0" y="0"/>
          <a:chExt cx="0" cy="0"/>
        </a:xfrm>
      </p:grpSpPr>
      <p:pic>
        <p:nvPicPr>
          <p:cNvPr id="4" name="Grafik 7"/>
          <p:cNvPicPr>
            <a:picLocks noChangeAspect="1"/>
          </p:cNvPicPr>
          <p:nvPr/>
        </p:nvPicPr>
        <p:blipFill>
          <a:blip r:embed="rId2">
            <a:extLst>
              <a:ext uri="{28A0092B-C50C-407E-A947-70E740481C1C}">
                <a14:useLocalDpi xmlns:a14="http://schemas.microsoft.com/office/drawing/2010/main" val="0"/>
              </a:ext>
            </a:extLst>
          </a:blip>
          <a:srcRect r="3802"/>
          <a:stretch>
            <a:fillRect/>
          </a:stretch>
        </p:blipFill>
        <p:spPr bwMode="auto">
          <a:xfrm>
            <a:off x="334434" y="1604434"/>
            <a:ext cx="11523133" cy="49911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 name="Bild 4" descr="Unbenannt-1.png"/>
          <p:cNvPicPr>
            <a:picLocks noChangeAspect="1"/>
          </p:cNvPicPr>
          <p:nvPr/>
        </p:nvPicPr>
        <p:blipFill>
          <a:blip r:embed="rId3">
            <a:extLst>
              <a:ext uri="{28A0092B-C50C-407E-A947-70E740481C1C}">
                <a14:useLocalDpi xmlns:a14="http://schemas.microsoft.com/office/drawing/2010/main" val="0"/>
              </a:ext>
            </a:extLst>
          </a:blip>
          <a:srcRect r="13626"/>
          <a:stretch>
            <a:fillRect/>
          </a:stretch>
        </p:blipFill>
        <p:spPr bwMode="auto">
          <a:xfrm>
            <a:off x="2753784" y="-4068233"/>
            <a:ext cx="9438216" cy="109262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 name="Grafik 13"/>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4218" y="565151"/>
            <a:ext cx="2247900" cy="77681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 name="Datumsplatzhalter 4"/>
          <p:cNvSpPr txBox="1">
            <a:spLocks/>
          </p:cNvSpPr>
          <p:nvPr/>
        </p:nvSpPr>
        <p:spPr>
          <a:xfrm>
            <a:off x="5039785" y="6212417"/>
            <a:ext cx="673100" cy="192616"/>
          </a:xfrm>
          <a:prstGeom prst="rect">
            <a:avLst/>
          </a:prstGeom>
        </p:spPr>
        <p:txBody>
          <a:bodyPr lIns="0" tIns="0" rIns="0" bIns="0"/>
          <a:lstStyle>
            <a:defPPr>
              <a:defRPr lang="de-DE"/>
            </a:defPPr>
            <a:lvl1pPr marL="0" algn="l" defTabSz="914400" rtl="0" eaLnBrk="1" latinLnBrk="0" hangingPunct="1">
              <a:defRPr sz="18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lang="de-DE" sz="1067" dirty="0" smtClean="0"/>
              <a:t>00.00.2016</a:t>
            </a:r>
            <a:endParaRPr lang="de-DE" sz="1067" dirty="0"/>
          </a:p>
        </p:txBody>
      </p:sp>
      <p:sp>
        <p:nvSpPr>
          <p:cNvPr id="8" name="Fußzeilenplatzhalter 5"/>
          <p:cNvSpPr txBox="1">
            <a:spLocks/>
          </p:cNvSpPr>
          <p:nvPr/>
        </p:nvSpPr>
        <p:spPr>
          <a:xfrm>
            <a:off x="5808133" y="6212417"/>
            <a:ext cx="5759451" cy="192616"/>
          </a:xfrm>
          <a:prstGeom prst="rect">
            <a:avLst/>
          </a:prstGeom>
        </p:spPr>
        <p:txBody>
          <a:bodyPr lIns="0" tIns="0" rIns="0" bIns="0"/>
          <a:lstStyle>
            <a:defPPr>
              <a:defRPr lang="de-DE"/>
            </a:defPPr>
            <a:lvl1pPr marL="0" algn="l" defTabSz="914400" rtl="0" eaLnBrk="1" latinLnBrk="0" hangingPunct="1">
              <a:defRPr sz="18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lang="de-DE" sz="1067" dirty="0" smtClean="0"/>
              <a:t>Ort | Name des Vortragenden | Abteilung</a:t>
            </a:r>
            <a:endParaRPr lang="de-DE" sz="1067" dirty="0"/>
          </a:p>
        </p:txBody>
      </p:sp>
      <p:sp>
        <p:nvSpPr>
          <p:cNvPr id="2" name="Titel 1"/>
          <p:cNvSpPr>
            <a:spLocks noGrp="1"/>
          </p:cNvSpPr>
          <p:nvPr>
            <p:ph type="ctrTitle"/>
          </p:nvPr>
        </p:nvSpPr>
        <p:spPr>
          <a:xfrm>
            <a:off x="5039883" y="3332990"/>
            <a:ext cx="6527701" cy="1344149"/>
          </a:xfrm>
        </p:spPr>
        <p:txBody>
          <a:bodyPr anchor="b"/>
          <a:lstStyle>
            <a:lvl1pPr algn="l" defTabSz="1219170" rtl="0" eaLnBrk="1" latinLnBrk="0" hangingPunct="1">
              <a:spcBef>
                <a:spcPct val="0"/>
              </a:spcBef>
              <a:buNone/>
              <a:defRPr lang="en-US" sz="2933" kern="1200" dirty="0">
                <a:solidFill>
                  <a:schemeClr val="bg1"/>
                </a:solidFill>
                <a:latin typeface="Calibri Light" panose="020F0302020204030204" pitchFamily="34" charset="0"/>
                <a:ea typeface="+mj-ea"/>
                <a:cs typeface="+mj-cs"/>
              </a:defRPr>
            </a:lvl1pPr>
          </a:lstStyle>
          <a:p>
            <a:r>
              <a:rPr lang="de-DE" noProof="0" smtClean="0"/>
              <a:t>Titelmasterformat durch Klicken bearbeiten</a:t>
            </a:r>
            <a:endParaRPr lang="de-DE" noProof="0" dirty="0"/>
          </a:p>
        </p:txBody>
      </p:sp>
      <p:sp>
        <p:nvSpPr>
          <p:cNvPr id="3" name="Untertitel 2"/>
          <p:cNvSpPr>
            <a:spLocks noGrp="1"/>
          </p:cNvSpPr>
          <p:nvPr>
            <p:ph type="subTitle" idx="1"/>
          </p:nvPr>
        </p:nvSpPr>
        <p:spPr>
          <a:xfrm>
            <a:off x="5039884" y="5061288"/>
            <a:ext cx="6528725" cy="960000"/>
          </a:xfrm>
        </p:spPr>
        <p:txBody>
          <a:bodyPr/>
          <a:lstStyle>
            <a:lvl1pPr marL="0" indent="0" algn="l" defTabSz="1219170" rtl="0" eaLnBrk="1" latinLnBrk="0" hangingPunct="1">
              <a:spcBef>
                <a:spcPts val="0"/>
              </a:spcBef>
              <a:spcAft>
                <a:spcPts val="800"/>
              </a:spcAft>
              <a:buFontTx/>
              <a:buNone/>
              <a:defRPr lang="en-US" sz="2133" kern="1200" dirty="0">
                <a:solidFill>
                  <a:schemeClr val="bg1"/>
                </a:solidFill>
                <a:latin typeface="Calibri Light" panose="020F0302020204030204" pitchFamily="34" charset="0"/>
                <a:ea typeface="+mn-ea"/>
                <a:cs typeface="+mn-cs"/>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de-DE" noProof="0" smtClean="0"/>
              <a:t>Formatvorlage des Untertitelmasters durch Klicken bearbeiten</a:t>
            </a:r>
            <a:endParaRPr lang="de-DE" noProof="0" dirty="0"/>
          </a:p>
        </p:txBody>
      </p:sp>
    </p:spTree>
    <p:extLst>
      <p:ext uri="{BB962C8B-B14F-4D97-AF65-F5344CB8AC3E}">
        <p14:creationId xmlns:p14="http://schemas.microsoft.com/office/powerpoint/2010/main" val="318850589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Abschnitts-&#10;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334434" y="3909483"/>
            <a:ext cx="11523133" cy="959676"/>
          </a:xfrm>
        </p:spPr>
        <p:txBody>
          <a:bodyPr anchor="b"/>
          <a:lstStyle>
            <a:lvl1pPr algn="l">
              <a:defRPr lang="en-US" sz="2933" b="0" kern="1200" dirty="0">
                <a:solidFill>
                  <a:srgbClr val="009BDC"/>
                </a:solidFill>
                <a:latin typeface="Calibri" panose="020F0502020204030204" pitchFamily="34" charset="0"/>
                <a:ea typeface="+mj-ea"/>
                <a:cs typeface="+mj-cs"/>
              </a:defRPr>
            </a:lvl1pPr>
          </a:lstStyle>
          <a:p>
            <a:r>
              <a:rPr lang="de-DE" noProof="0" smtClean="0"/>
              <a:t>Titelmasterformat durch Klicken bearbeiten</a:t>
            </a:r>
            <a:endParaRPr lang="de-DE" noProof="0" dirty="0"/>
          </a:p>
        </p:txBody>
      </p:sp>
      <p:sp>
        <p:nvSpPr>
          <p:cNvPr id="3" name="Textplatzhalter 2"/>
          <p:cNvSpPr>
            <a:spLocks noGrp="1"/>
          </p:cNvSpPr>
          <p:nvPr>
            <p:ph type="body" idx="1"/>
          </p:nvPr>
        </p:nvSpPr>
        <p:spPr>
          <a:xfrm>
            <a:off x="334434" y="5061182"/>
            <a:ext cx="11523133" cy="768085"/>
          </a:xfrm>
        </p:spPr>
        <p:txBody>
          <a:bodyPr anchor="t" anchorCtr="0"/>
          <a:lstStyle>
            <a:lvl1pPr marL="0" indent="0">
              <a:buNone/>
              <a:defRPr sz="2133">
                <a:solidFill>
                  <a:schemeClr val="tx1">
                    <a:tint val="75000"/>
                  </a:schemeClr>
                </a:solidFill>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de-DE" noProof="0" smtClean="0"/>
              <a:t>Formatvorlagen des Textmasters bearbeiten</a:t>
            </a:r>
          </a:p>
        </p:txBody>
      </p:sp>
      <p:sp>
        <p:nvSpPr>
          <p:cNvPr id="8" name="Bildplatzhalter 7"/>
          <p:cNvSpPr>
            <a:spLocks noGrp="1"/>
          </p:cNvSpPr>
          <p:nvPr>
            <p:ph type="pic" sz="quarter" idx="13"/>
          </p:nvPr>
        </p:nvSpPr>
        <p:spPr>
          <a:xfrm>
            <a:off x="334434" y="357718"/>
            <a:ext cx="11523133" cy="3359149"/>
          </a:xfrm>
        </p:spPr>
        <p:txBody>
          <a:bodyPr/>
          <a:lstStyle/>
          <a:p>
            <a:pPr lvl="0"/>
            <a:r>
              <a:rPr lang="de-DE" noProof="0" smtClean="0"/>
              <a:t>Bild durch Klicken auf Symbol hinzufügen</a:t>
            </a:r>
            <a:endParaRPr lang="de-DE" noProof="0" dirty="0"/>
          </a:p>
        </p:txBody>
      </p:sp>
    </p:spTree>
    <p:extLst>
      <p:ext uri="{BB962C8B-B14F-4D97-AF65-F5344CB8AC3E}">
        <p14:creationId xmlns:p14="http://schemas.microsoft.com/office/powerpoint/2010/main" val="240503492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Abschnittsüberschrift 2">
    <p:spTree>
      <p:nvGrpSpPr>
        <p:cNvPr id="1" name=""/>
        <p:cNvGrpSpPr/>
        <p:nvPr/>
      </p:nvGrpSpPr>
      <p:grpSpPr>
        <a:xfrm>
          <a:off x="0" y="0"/>
          <a:ext cx="0" cy="0"/>
          <a:chOff x="0" y="0"/>
          <a:chExt cx="0" cy="0"/>
        </a:xfrm>
      </p:grpSpPr>
      <p:sp>
        <p:nvSpPr>
          <p:cNvPr id="4" name="Rechteck 3"/>
          <p:cNvSpPr/>
          <p:nvPr/>
        </p:nvSpPr>
        <p:spPr>
          <a:xfrm>
            <a:off x="334434" y="355601"/>
            <a:ext cx="11523133" cy="3746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de-DE" sz="2400" dirty="0">
              <a:latin typeface="Calibri" panose="020F0502020204030204" pitchFamily="34" charset="0"/>
            </a:endParaRPr>
          </a:p>
        </p:txBody>
      </p:sp>
      <p:sp>
        <p:nvSpPr>
          <p:cNvPr id="3" name="Textplatzhalter 2"/>
          <p:cNvSpPr>
            <a:spLocks noGrp="1"/>
          </p:cNvSpPr>
          <p:nvPr>
            <p:ph type="body" idx="1"/>
          </p:nvPr>
        </p:nvSpPr>
        <p:spPr>
          <a:xfrm>
            <a:off x="623392" y="1700904"/>
            <a:ext cx="10944193" cy="1152032"/>
          </a:xfrm>
        </p:spPr>
        <p:txBody>
          <a:bodyPr anchor="t" anchorCtr="0"/>
          <a:lstStyle>
            <a:lvl1pPr marL="0" indent="0">
              <a:buNone/>
              <a:defRPr lang="de-DE" sz="2133" kern="1200" dirty="0" smtClean="0">
                <a:solidFill>
                  <a:schemeClr val="bg1"/>
                </a:solidFill>
                <a:latin typeface="Calibri Light" panose="020F0302020204030204" pitchFamily="34" charset="0"/>
                <a:ea typeface="+mn-ea"/>
                <a:cs typeface="+mn-cs"/>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de-DE" noProof="0" dirty="0" smtClean="0"/>
              <a:t>Formatvorlagen des Textmasters bearbeiten</a:t>
            </a:r>
          </a:p>
        </p:txBody>
      </p:sp>
      <p:sp>
        <p:nvSpPr>
          <p:cNvPr id="8" name="Titel 7"/>
          <p:cNvSpPr>
            <a:spLocks noGrp="1"/>
          </p:cNvSpPr>
          <p:nvPr>
            <p:ph type="title"/>
          </p:nvPr>
        </p:nvSpPr>
        <p:spPr>
          <a:xfrm>
            <a:off x="624419" y="645584"/>
            <a:ext cx="10943167" cy="863203"/>
          </a:xfrm>
        </p:spPr>
        <p:txBody>
          <a:bodyPr anchor="b"/>
          <a:lstStyle>
            <a:lvl1pPr>
              <a:defRPr b="0">
                <a:solidFill>
                  <a:schemeClr val="bg1"/>
                </a:solidFill>
                <a:latin typeface="Calibri" panose="020F0502020204030204" pitchFamily="34" charset="0"/>
              </a:defRPr>
            </a:lvl1pPr>
          </a:lstStyle>
          <a:p>
            <a:r>
              <a:rPr lang="de-DE" noProof="0" dirty="0" smtClean="0"/>
              <a:t>Titelmasterformat durch Klicken bearbeiten</a:t>
            </a:r>
            <a:endParaRPr lang="de-DE" noProof="0" dirty="0"/>
          </a:p>
        </p:txBody>
      </p:sp>
    </p:spTree>
    <p:extLst>
      <p:ext uri="{BB962C8B-B14F-4D97-AF65-F5344CB8AC3E}">
        <p14:creationId xmlns:p14="http://schemas.microsoft.com/office/powerpoint/2010/main" val="214770747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1_Abschnittsüberschrift 2">
    <p:spTree>
      <p:nvGrpSpPr>
        <p:cNvPr id="1" name=""/>
        <p:cNvGrpSpPr/>
        <p:nvPr/>
      </p:nvGrpSpPr>
      <p:grpSpPr>
        <a:xfrm>
          <a:off x="0" y="0"/>
          <a:ext cx="0" cy="0"/>
          <a:chOff x="0" y="0"/>
          <a:chExt cx="0" cy="0"/>
        </a:xfrm>
      </p:grpSpPr>
      <p:sp>
        <p:nvSpPr>
          <p:cNvPr id="4" name="Rechteck 3"/>
          <p:cNvSpPr/>
          <p:nvPr/>
        </p:nvSpPr>
        <p:spPr>
          <a:xfrm>
            <a:off x="334434" y="355600"/>
            <a:ext cx="11523133" cy="575944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de-DE" sz="2400" dirty="0">
              <a:latin typeface="Calibri" panose="020F0502020204030204" pitchFamily="34" charset="0"/>
            </a:endParaRPr>
          </a:p>
        </p:txBody>
      </p:sp>
      <p:sp>
        <p:nvSpPr>
          <p:cNvPr id="3" name="Textplatzhalter 2"/>
          <p:cNvSpPr>
            <a:spLocks noGrp="1"/>
          </p:cNvSpPr>
          <p:nvPr>
            <p:ph type="body" idx="1"/>
          </p:nvPr>
        </p:nvSpPr>
        <p:spPr>
          <a:xfrm>
            <a:off x="623392" y="1700904"/>
            <a:ext cx="10944193" cy="1152032"/>
          </a:xfrm>
        </p:spPr>
        <p:txBody>
          <a:bodyPr anchor="t" anchorCtr="0"/>
          <a:lstStyle>
            <a:lvl1pPr marL="0" indent="0">
              <a:buNone/>
              <a:defRPr lang="de-DE" sz="2133" kern="1200" dirty="0" smtClean="0">
                <a:solidFill>
                  <a:schemeClr val="bg1"/>
                </a:solidFill>
                <a:latin typeface="Calibri Light" panose="020F0302020204030204" pitchFamily="34" charset="0"/>
                <a:ea typeface="+mn-ea"/>
                <a:cs typeface="+mn-cs"/>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de-DE" noProof="0" dirty="0" smtClean="0"/>
              <a:t>Formatvorlagen des Textmasters bearbeiten</a:t>
            </a:r>
          </a:p>
        </p:txBody>
      </p:sp>
      <p:sp>
        <p:nvSpPr>
          <p:cNvPr id="8" name="Titel 7"/>
          <p:cNvSpPr>
            <a:spLocks noGrp="1"/>
          </p:cNvSpPr>
          <p:nvPr>
            <p:ph type="title"/>
          </p:nvPr>
        </p:nvSpPr>
        <p:spPr>
          <a:xfrm>
            <a:off x="624419" y="645584"/>
            <a:ext cx="10943167" cy="863203"/>
          </a:xfrm>
        </p:spPr>
        <p:txBody>
          <a:bodyPr anchor="b"/>
          <a:lstStyle>
            <a:lvl1pPr>
              <a:defRPr b="0">
                <a:solidFill>
                  <a:schemeClr val="bg1"/>
                </a:solidFill>
                <a:latin typeface="Calibri" panose="020F0502020204030204" pitchFamily="34" charset="0"/>
              </a:defRPr>
            </a:lvl1pPr>
          </a:lstStyle>
          <a:p>
            <a:r>
              <a:rPr lang="de-DE" noProof="0" dirty="0" smtClean="0"/>
              <a:t>Titelmasterformat durch Klicken bearbeiten</a:t>
            </a:r>
            <a:endParaRPr lang="de-DE" noProof="0" dirty="0"/>
          </a:p>
        </p:txBody>
      </p:sp>
    </p:spTree>
    <p:extLst>
      <p:ext uri="{BB962C8B-B14F-4D97-AF65-F5344CB8AC3E}">
        <p14:creationId xmlns:p14="http://schemas.microsoft.com/office/powerpoint/2010/main" val="278596471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el und Inhalt">
    <p:spTree>
      <p:nvGrpSpPr>
        <p:cNvPr id="1" name=""/>
        <p:cNvGrpSpPr/>
        <p:nvPr/>
      </p:nvGrpSpPr>
      <p:grpSpPr>
        <a:xfrm>
          <a:off x="0" y="0"/>
          <a:ext cx="0" cy="0"/>
          <a:chOff x="0" y="0"/>
          <a:chExt cx="0" cy="0"/>
        </a:xfrm>
      </p:grpSpPr>
      <p:sp>
        <p:nvSpPr>
          <p:cNvPr id="10" name="Inhaltsplatzhalter 9"/>
          <p:cNvSpPr>
            <a:spLocks noGrp="1"/>
          </p:cNvSpPr>
          <p:nvPr>
            <p:ph sz="quarter" idx="13"/>
          </p:nvPr>
        </p:nvSpPr>
        <p:spPr>
          <a:xfrm>
            <a:off x="624419" y="1604434"/>
            <a:ext cx="10943167" cy="4417484"/>
          </a:xfrm>
        </p:spPr>
        <p:txBody>
          <a:bodyPr/>
          <a:lstStyle>
            <a:lvl5pPr>
              <a:defRPr/>
            </a:lvl5pPr>
            <a:lvl8pPr>
              <a:defRPr/>
            </a:lvl8pPr>
            <a:lvl9pPr>
              <a:defRPr/>
            </a:lvl9pPr>
          </a:lstStyle>
          <a:p>
            <a:pPr lvl="0"/>
            <a:r>
              <a:rPr lang="de-DE" noProof="0" smtClean="0"/>
              <a:t>Formatvorlagen des Textmasters bearbeiten</a:t>
            </a:r>
          </a:p>
          <a:p>
            <a:pPr lvl="1"/>
            <a:r>
              <a:rPr lang="de-DE" noProof="0" smtClean="0"/>
              <a:t>Zweite Ebene</a:t>
            </a:r>
          </a:p>
          <a:p>
            <a:pPr lvl="2"/>
            <a:r>
              <a:rPr lang="de-DE" noProof="0" smtClean="0"/>
              <a:t>Dritte Ebene</a:t>
            </a:r>
          </a:p>
          <a:p>
            <a:pPr lvl="3"/>
            <a:r>
              <a:rPr lang="de-DE" noProof="0" smtClean="0"/>
              <a:t>Vierte Ebene</a:t>
            </a:r>
          </a:p>
          <a:p>
            <a:pPr lvl="4"/>
            <a:r>
              <a:rPr lang="de-DE" noProof="0" smtClean="0"/>
              <a:t>Fünfte Ebene</a:t>
            </a:r>
            <a:endParaRPr lang="de-DE" noProof="0" dirty="0"/>
          </a:p>
        </p:txBody>
      </p:sp>
      <p:sp>
        <p:nvSpPr>
          <p:cNvPr id="7" name="Titel 6"/>
          <p:cNvSpPr>
            <a:spLocks noGrp="1"/>
          </p:cNvSpPr>
          <p:nvPr>
            <p:ph type="title"/>
          </p:nvPr>
        </p:nvSpPr>
        <p:spPr/>
        <p:txBody>
          <a:bodyPr/>
          <a:lstStyle>
            <a:lvl1pPr>
              <a:defRPr b="1"/>
            </a:lvl1pPr>
          </a:lstStyle>
          <a:p>
            <a:r>
              <a:rPr lang="de-DE" noProof="0" smtClean="0"/>
              <a:t>Titelmasterformat durch Klicken bearbeiten</a:t>
            </a:r>
            <a:endParaRPr lang="de-DE" noProof="0" dirty="0"/>
          </a:p>
        </p:txBody>
      </p:sp>
    </p:spTree>
    <p:extLst>
      <p:ext uri="{BB962C8B-B14F-4D97-AF65-F5344CB8AC3E}">
        <p14:creationId xmlns:p14="http://schemas.microsoft.com/office/powerpoint/2010/main" val="1829757391"/>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Titelfolie 4">
    <p:spTree>
      <p:nvGrpSpPr>
        <p:cNvPr id="1" name=""/>
        <p:cNvGrpSpPr/>
        <p:nvPr/>
      </p:nvGrpSpPr>
      <p:grpSpPr>
        <a:xfrm>
          <a:off x="0" y="0"/>
          <a:ext cx="0" cy="0"/>
          <a:chOff x="0" y="0"/>
          <a:chExt cx="0" cy="0"/>
        </a:xfrm>
      </p:grpSpPr>
      <p:pic>
        <p:nvPicPr>
          <p:cNvPr id="4" name="Bild 8" descr="Unbenannt-3.png"/>
          <p:cNvPicPr>
            <a:picLocks noChangeAspect="1"/>
          </p:cNvPicPr>
          <p:nvPr/>
        </p:nvPicPr>
        <p:blipFill>
          <a:blip r:embed="rId2">
            <a:extLst>
              <a:ext uri="{28A0092B-C50C-407E-A947-70E740481C1C}">
                <a14:useLocalDpi xmlns:a14="http://schemas.microsoft.com/office/drawing/2010/main" val="0"/>
              </a:ext>
            </a:extLst>
          </a:blip>
          <a:srcRect t="15247" r="6033" b="27148"/>
          <a:stretch>
            <a:fillRect/>
          </a:stretch>
        </p:blipFill>
        <p:spPr bwMode="auto">
          <a:xfrm>
            <a:off x="1005418" y="0"/>
            <a:ext cx="11186583" cy="6858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 name="Grafik 12"/>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4218" y="565151"/>
            <a:ext cx="2247900" cy="77681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 name="Datumsplatzhalter 3"/>
          <p:cNvSpPr txBox="1">
            <a:spLocks/>
          </p:cNvSpPr>
          <p:nvPr/>
        </p:nvSpPr>
        <p:spPr>
          <a:xfrm>
            <a:off x="5327651" y="6212417"/>
            <a:ext cx="673100" cy="192616"/>
          </a:xfrm>
          <a:prstGeom prst="rect">
            <a:avLst/>
          </a:prstGeom>
        </p:spPr>
        <p:txBody>
          <a:bodyPr lIns="0" tIns="0" rIns="0" bIns="0"/>
          <a:lstStyle>
            <a:defPPr>
              <a:defRPr lang="de-DE"/>
            </a:defPPr>
            <a:lvl1pPr marL="0" algn="l" defTabSz="914400" rtl="0" eaLnBrk="1" latinLnBrk="0" hangingPunct="1">
              <a:defRPr sz="18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lang="de-DE" sz="1067" dirty="0" smtClean="0"/>
              <a:t>00.00.2016</a:t>
            </a:r>
            <a:endParaRPr lang="de-DE" sz="1067" dirty="0"/>
          </a:p>
        </p:txBody>
      </p:sp>
      <p:sp>
        <p:nvSpPr>
          <p:cNvPr id="7" name="Fußzeilenplatzhalter 4"/>
          <p:cNvSpPr txBox="1">
            <a:spLocks/>
          </p:cNvSpPr>
          <p:nvPr/>
        </p:nvSpPr>
        <p:spPr>
          <a:xfrm>
            <a:off x="6096001" y="6212417"/>
            <a:ext cx="5761567" cy="192616"/>
          </a:xfrm>
          <a:prstGeom prst="rect">
            <a:avLst/>
          </a:prstGeom>
        </p:spPr>
        <p:txBody>
          <a:bodyPr lIns="0" tIns="0" rIns="0" bIns="0"/>
          <a:lstStyle>
            <a:defPPr>
              <a:defRPr lang="de-DE"/>
            </a:defPPr>
            <a:lvl1pPr marL="0" algn="l" defTabSz="914400" rtl="0" eaLnBrk="1" latinLnBrk="0" hangingPunct="1">
              <a:defRPr sz="18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lang="de-DE" sz="1067" dirty="0" smtClean="0"/>
              <a:t>Ort | Name des Vortragenden | Abteilung</a:t>
            </a:r>
            <a:endParaRPr lang="de-DE" sz="1067" dirty="0"/>
          </a:p>
        </p:txBody>
      </p:sp>
      <p:sp>
        <p:nvSpPr>
          <p:cNvPr id="2" name="Titel 1"/>
          <p:cNvSpPr>
            <a:spLocks noGrp="1"/>
          </p:cNvSpPr>
          <p:nvPr>
            <p:ph type="ctrTitle"/>
          </p:nvPr>
        </p:nvSpPr>
        <p:spPr>
          <a:xfrm>
            <a:off x="5327915" y="3332990"/>
            <a:ext cx="6527701" cy="1344149"/>
          </a:xfrm>
        </p:spPr>
        <p:txBody>
          <a:bodyPr anchor="b"/>
          <a:lstStyle>
            <a:lvl1pPr algn="l" defTabSz="1219170" rtl="0" eaLnBrk="1" latinLnBrk="0" hangingPunct="1">
              <a:spcBef>
                <a:spcPct val="0"/>
              </a:spcBef>
              <a:buNone/>
              <a:defRPr lang="en-US" sz="2933" kern="1200" dirty="0">
                <a:solidFill>
                  <a:schemeClr val="bg1"/>
                </a:solidFill>
                <a:latin typeface="Calibri Light" panose="020F0302020204030204" pitchFamily="34" charset="0"/>
                <a:ea typeface="+mj-ea"/>
                <a:cs typeface="+mj-cs"/>
              </a:defRPr>
            </a:lvl1pPr>
          </a:lstStyle>
          <a:p>
            <a:r>
              <a:rPr lang="de-DE" noProof="0" smtClean="0"/>
              <a:t>Titelmasterformat durch Klicken bearbeiten</a:t>
            </a:r>
            <a:endParaRPr lang="de-DE" noProof="0" dirty="0"/>
          </a:p>
        </p:txBody>
      </p:sp>
      <p:sp>
        <p:nvSpPr>
          <p:cNvPr id="3" name="Untertitel 2"/>
          <p:cNvSpPr>
            <a:spLocks noGrp="1"/>
          </p:cNvSpPr>
          <p:nvPr>
            <p:ph type="subTitle" idx="1"/>
          </p:nvPr>
        </p:nvSpPr>
        <p:spPr>
          <a:xfrm>
            <a:off x="5327915" y="5061181"/>
            <a:ext cx="6527701" cy="960736"/>
          </a:xfrm>
        </p:spPr>
        <p:txBody>
          <a:bodyPr/>
          <a:lstStyle>
            <a:lvl1pPr marL="0" indent="0" algn="l" defTabSz="1219170" rtl="0" eaLnBrk="1" latinLnBrk="0" hangingPunct="1">
              <a:spcBef>
                <a:spcPts val="0"/>
              </a:spcBef>
              <a:spcAft>
                <a:spcPts val="667"/>
              </a:spcAft>
              <a:buFontTx/>
              <a:buNone/>
              <a:defRPr lang="en-US" sz="2133" kern="1200" dirty="0">
                <a:solidFill>
                  <a:schemeClr val="bg1"/>
                </a:solidFill>
                <a:latin typeface="Calibri Light" panose="020F0302020204030204" pitchFamily="34" charset="0"/>
                <a:ea typeface="+mn-ea"/>
                <a:cs typeface="+mn-cs"/>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de-DE" noProof="0" smtClean="0"/>
              <a:t>Formatvorlage des Untertitelmasters durch Klicken bearbeiten</a:t>
            </a:r>
            <a:endParaRPr lang="de-DE" noProof="0" dirty="0"/>
          </a:p>
        </p:txBody>
      </p:sp>
    </p:spTree>
    <p:extLst>
      <p:ext uri="{BB962C8B-B14F-4D97-AF65-F5344CB8AC3E}">
        <p14:creationId xmlns:p14="http://schemas.microsoft.com/office/powerpoint/2010/main" val="289401821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itel und großes Objekt">
    <p:spTree>
      <p:nvGrpSpPr>
        <p:cNvPr id="1" name=""/>
        <p:cNvGrpSpPr/>
        <p:nvPr/>
      </p:nvGrpSpPr>
      <p:grpSpPr>
        <a:xfrm>
          <a:off x="0" y="0"/>
          <a:ext cx="0" cy="0"/>
          <a:chOff x="0" y="0"/>
          <a:chExt cx="0" cy="0"/>
        </a:xfrm>
      </p:grpSpPr>
      <p:sp>
        <p:nvSpPr>
          <p:cNvPr id="7" name="Inhaltsplatzhalter 6"/>
          <p:cNvSpPr>
            <a:spLocks noGrp="1"/>
          </p:cNvSpPr>
          <p:nvPr>
            <p:ph sz="quarter" idx="13"/>
          </p:nvPr>
        </p:nvSpPr>
        <p:spPr>
          <a:xfrm>
            <a:off x="334434" y="1604434"/>
            <a:ext cx="11523133" cy="4417484"/>
          </a:xfrm>
        </p:spPr>
        <p:txBody>
          <a:bodyPr/>
          <a:lstStyle>
            <a:lvl5pPr>
              <a:defRPr/>
            </a:lvl5pPr>
            <a:lvl8pPr marL="1199970" indent="-239994">
              <a:buClr>
                <a:schemeClr val="tx2"/>
              </a:buClr>
              <a:buSzPct val="120000"/>
              <a:buFont typeface="Arial Rounded MT Bold" panose="020F0704030504030204" pitchFamily="34" charset="0"/>
              <a:buChar char="›"/>
              <a:defRPr/>
            </a:lvl8pPr>
            <a:lvl9pPr>
              <a:defRPr/>
            </a:lvl9pPr>
          </a:lstStyle>
          <a:p>
            <a:pPr lvl="0"/>
            <a:r>
              <a:rPr lang="de-DE" noProof="0" smtClean="0"/>
              <a:t>Formatvorlagen des Textmasters bearbeiten</a:t>
            </a:r>
          </a:p>
          <a:p>
            <a:pPr lvl="1"/>
            <a:r>
              <a:rPr lang="de-DE" noProof="0" smtClean="0"/>
              <a:t>Zweite Ebene</a:t>
            </a:r>
          </a:p>
          <a:p>
            <a:pPr lvl="2"/>
            <a:r>
              <a:rPr lang="de-DE" noProof="0" smtClean="0"/>
              <a:t>Dritte Ebene</a:t>
            </a:r>
          </a:p>
          <a:p>
            <a:pPr lvl="3"/>
            <a:r>
              <a:rPr lang="de-DE" noProof="0" smtClean="0"/>
              <a:t>Vierte Ebene</a:t>
            </a:r>
          </a:p>
          <a:p>
            <a:pPr lvl="4"/>
            <a:r>
              <a:rPr lang="de-DE" noProof="0" smtClean="0"/>
              <a:t>Fünfte Ebene</a:t>
            </a:r>
            <a:endParaRPr lang="de-DE" noProof="0" dirty="0"/>
          </a:p>
        </p:txBody>
      </p:sp>
      <p:sp>
        <p:nvSpPr>
          <p:cNvPr id="2" name="Titel 1"/>
          <p:cNvSpPr>
            <a:spLocks noGrp="1"/>
          </p:cNvSpPr>
          <p:nvPr>
            <p:ph type="title"/>
          </p:nvPr>
        </p:nvSpPr>
        <p:spPr/>
        <p:txBody>
          <a:bodyPr/>
          <a:lstStyle/>
          <a:p>
            <a:r>
              <a:rPr lang="de-DE" noProof="0" smtClean="0"/>
              <a:t>Titelmasterformat durch Klicken bearbeiten</a:t>
            </a:r>
            <a:endParaRPr lang="de-DE" noProof="0" dirty="0"/>
          </a:p>
        </p:txBody>
      </p:sp>
    </p:spTree>
    <p:extLst>
      <p:ext uri="{BB962C8B-B14F-4D97-AF65-F5344CB8AC3E}">
        <p14:creationId xmlns:p14="http://schemas.microsoft.com/office/powerpoint/2010/main" val="110038706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itel und großes Bild">
    <p:spTree>
      <p:nvGrpSpPr>
        <p:cNvPr id="1" name=""/>
        <p:cNvGrpSpPr/>
        <p:nvPr/>
      </p:nvGrpSpPr>
      <p:grpSpPr>
        <a:xfrm>
          <a:off x="0" y="0"/>
          <a:ext cx="0" cy="0"/>
          <a:chOff x="0" y="0"/>
          <a:chExt cx="0" cy="0"/>
        </a:xfrm>
      </p:grpSpPr>
      <p:sp>
        <p:nvSpPr>
          <p:cNvPr id="8" name="Bildplatzhalter 7"/>
          <p:cNvSpPr>
            <a:spLocks noGrp="1"/>
          </p:cNvSpPr>
          <p:nvPr>
            <p:ph type="pic" sz="quarter" idx="13"/>
          </p:nvPr>
        </p:nvSpPr>
        <p:spPr>
          <a:xfrm>
            <a:off x="334434" y="1604434"/>
            <a:ext cx="11523133" cy="4417484"/>
          </a:xfrm>
        </p:spPr>
        <p:txBody>
          <a:bodyPr/>
          <a:lstStyle/>
          <a:p>
            <a:pPr lvl="0"/>
            <a:r>
              <a:rPr lang="de-DE" noProof="0" smtClean="0"/>
              <a:t>Bild durch Klicken auf Symbol hinzufügen</a:t>
            </a:r>
            <a:endParaRPr lang="de-DE" noProof="0" dirty="0"/>
          </a:p>
        </p:txBody>
      </p:sp>
      <p:sp>
        <p:nvSpPr>
          <p:cNvPr id="2" name="Titel 1"/>
          <p:cNvSpPr>
            <a:spLocks noGrp="1"/>
          </p:cNvSpPr>
          <p:nvPr>
            <p:ph type="title"/>
          </p:nvPr>
        </p:nvSpPr>
        <p:spPr/>
        <p:txBody>
          <a:bodyPr/>
          <a:lstStyle/>
          <a:p>
            <a:r>
              <a:rPr lang="de-DE" noProof="0" smtClean="0"/>
              <a:t>Titelmasterformat durch Klicken bearbeiten</a:t>
            </a:r>
            <a:endParaRPr lang="de-DE" noProof="0" dirty="0"/>
          </a:p>
        </p:txBody>
      </p:sp>
    </p:spTree>
    <p:extLst>
      <p:ext uri="{BB962C8B-B14F-4D97-AF65-F5344CB8AC3E}">
        <p14:creationId xmlns:p14="http://schemas.microsoft.com/office/powerpoint/2010/main" val="99021283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8" name="Textplatzhalter 7"/>
          <p:cNvSpPr>
            <a:spLocks noGrp="1"/>
          </p:cNvSpPr>
          <p:nvPr>
            <p:ph type="body" sz="quarter" idx="13"/>
          </p:nvPr>
        </p:nvSpPr>
        <p:spPr>
          <a:xfrm>
            <a:off x="624419" y="1604434"/>
            <a:ext cx="10943167" cy="4417484"/>
          </a:xfrm>
        </p:spPr>
        <p:txBody>
          <a:bodyPr/>
          <a:lstStyle>
            <a:lvl1pPr>
              <a:spcBef>
                <a:spcPts val="800"/>
              </a:spcBef>
              <a:spcAft>
                <a:spcPts val="0"/>
              </a:spcAft>
              <a:defRPr lang="de-DE" sz="2133" i="1" kern="1200" dirty="0" smtClean="0">
                <a:solidFill>
                  <a:srgbClr val="B1B2C5"/>
                </a:solidFill>
                <a:latin typeface="Calibri" panose="020F0502020204030204" pitchFamily="34" charset="0"/>
                <a:ea typeface="+mn-ea"/>
                <a:cs typeface="+mn-cs"/>
              </a:defRPr>
            </a:lvl1pPr>
            <a:lvl2pPr marL="719982" indent="0">
              <a:spcBef>
                <a:spcPts val="600"/>
              </a:spcBef>
              <a:spcAft>
                <a:spcPts val="0"/>
              </a:spcAft>
              <a:buClr>
                <a:schemeClr val="tx2"/>
              </a:buClr>
              <a:buNone/>
              <a:defRPr sz="2133"/>
            </a:lvl2pPr>
            <a:lvl3pPr marL="479988" indent="-479988">
              <a:spcBef>
                <a:spcPts val="800"/>
              </a:spcBef>
              <a:spcAft>
                <a:spcPts val="0"/>
              </a:spcAft>
              <a:buClr>
                <a:schemeClr val="tx2"/>
              </a:buClr>
              <a:buSzPct val="120000"/>
              <a:buFont typeface="+mj-lt"/>
              <a:buAutoNum type="arabicPeriod"/>
              <a:defRPr lang="de-DE" sz="2133" kern="1200" dirty="0" smtClean="0">
                <a:solidFill>
                  <a:schemeClr val="tx1"/>
                </a:solidFill>
                <a:latin typeface="Calibri Light" panose="020F0302020204030204" pitchFamily="34" charset="0"/>
                <a:ea typeface="+mn-ea"/>
                <a:cs typeface="+mn-cs"/>
              </a:defRPr>
            </a:lvl3pPr>
            <a:lvl4pPr marL="719982" indent="0">
              <a:spcBef>
                <a:spcPts val="600"/>
              </a:spcBef>
              <a:buNone/>
              <a:defRPr sz="2133" i="0">
                <a:solidFill>
                  <a:schemeClr val="tx1"/>
                </a:solidFill>
                <a:latin typeface="Calibri Light" panose="020F0302020204030204" pitchFamily="34" charset="0"/>
              </a:defRPr>
            </a:lvl4pPr>
            <a:lvl5pPr marL="719982" indent="0">
              <a:spcBef>
                <a:spcPts val="600"/>
              </a:spcBef>
              <a:buFont typeface="Arial" panose="020B0604020202020204" pitchFamily="34" charset="0"/>
              <a:buNone/>
              <a:defRPr sz="2133" i="0">
                <a:solidFill>
                  <a:schemeClr val="tx1"/>
                </a:solidFill>
                <a:latin typeface="Calibri Light" panose="020F0302020204030204" pitchFamily="34" charset="0"/>
              </a:defRPr>
            </a:lvl5pPr>
            <a:lvl6pPr marL="719982" indent="0">
              <a:spcBef>
                <a:spcPts val="600"/>
              </a:spcBef>
              <a:buFont typeface="Arial" panose="020B0604020202020204" pitchFamily="34" charset="0"/>
              <a:buNone/>
              <a:defRPr sz="2133" i="0">
                <a:solidFill>
                  <a:schemeClr val="tx1"/>
                </a:solidFill>
                <a:latin typeface="Calibri Light" panose="020F0302020204030204" pitchFamily="34" charset="0"/>
              </a:defRPr>
            </a:lvl6pPr>
            <a:lvl7pPr marL="719982" indent="0">
              <a:spcBef>
                <a:spcPts val="600"/>
              </a:spcBef>
              <a:buFont typeface="Arial" panose="020B0604020202020204" pitchFamily="34" charset="0"/>
              <a:buNone/>
              <a:defRPr sz="2133" i="0">
                <a:solidFill>
                  <a:schemeClr val="tx1"/>
                </a:solidFill>
                <a:latin typeface="Calibri Light" panose="020F0302020204030204" pitchFamily="34" charset="0"/>
              </a:defRPr>
            </a:lvl7pPr>
            <a:lvl8pPr marL="719982" indent="0">
              <a:spcBef>
                <a:spcPts val="600"/>
              </a:spcBef>
              <a:buClr>
                <a:schemeClr val="tx2"/>
              </a:buClr>
              <a:buSzPct val="120000"/>
              <a:buFont typeface="Arial Rounded MT Bold" panose="020F0704030504030204" pitchFamily="34" charset="0"/>
              <a:buNone/>
              <a:defRPr sz="2133" i="0">
                <a:solidFill>
                  <a:schemeClr val="tx1"/>
                </a:solidFill>
                <a:latin typeface="Calibri Light" panose="020F0302020204030204" pitchFamily="34" charset="0"/>
              </a:defRPr>
            </a:lvl8pPr>
            <a:lvl9pPr marL="719982" indent="0">
              <a:spcBef>
                <a:spcPts val="600"/>
              </a:spcBef>
              <a:buFont typeface="Arial" panose="020B0604020202020204" pitchFamily="34" charset="0"/>
              <a:buNone/>
              <a:defRPr sz="2133" i="0">
                <a:solidFill>
                  <a:schemeClr val="tx1"/>
                </a:solidFill>
                <a:latin typeface="Calibri Light" panose="020F0302020204030204" pitchFamily="34" charset="0"/>
              </a:defRPr>
            </a:lvl9pPr>
          </a:lstStyle>
          <a:p>
            <a:pPr lvl="0"/>
            <a:r>
              <a:rPr lang="de-DE" noProof="0" smtClean="0"/>
              <a:t>Formatvorlagen des Textmasters bearbeiten</a:t>
            </a:r>
          </a:p>
          <a:p>
            <a:pPr lvl="1"/>
            <a:r>
              <a:rPr lang="de-DE" noProof="0" smtClean="0"/>
              <a:t>Zweite Ebene</a:t>
            </a:r>
          </a:p>
          <a:p>
            <a:pPr lvl="2"/>
            <a:r>
              <a:rPr lang="de-DE" noProof="0" smtClean="0"/>
              <a:t>Dritte Ebene</a:t>
            </a:r>
          </a:p>
          <a:p>
            <a:pPr lvl="3"/>
            <a:r>
              <a:rPr lang="de-DE" noProof="0" smtClean="0"/>
              <a:t>Vierte Ebene</a:t>
            </a:r>
          </a:p>
          <a:p>
            <a:pPr lvl="4"/>
            <a:r>
              <a:rPr lang="de-DE" noProof="0" smtClean="0"/>
              <a:t>Fünfte Ebene</a:t>
            </a:r>
            <a:endParaRPr lang="de-DE" noProof="0" dirty="0" smtClean="0"/>
          </a:p>
        </p:txBody>
      </p:sp>
      <p:sp>
        <p:nvSpPr>
          <p:cNvPr id="3" name="Titel 2"/>
          <p:cNvSpPr>
            <a:spLocks noGrp="1"/>
          </p:cNvSpPr>
          <p:nvPr>
            <p:ph type="title"/>
          </p:nvPr>
        </p:nvSpPr>
        <p:spPr/>
        <p:txBody>
          <a:bodyPr/>
          <a:lstStyle/>
          <a:p>
            <a:r>
              <a:rPr lang="de-DE" noProof="0" smtClean="0"/>
              <a:t>Titelmasterformat durch Klicken bearbeiten</a:t>
            </a:r>
            <a:endParaRPr lang="de-DE" noProof="0" dirty="0"/>
          </a:p>
        </p:txBody>
      </p:sp>
    </p:spTree>
    <p:extLst>
      <p:ext uri="{BB962C8B-B14F-4D97-AF65-F5344CB8AC3E}">
        <p14:creationId xmlns:p14="http://schemas.microsoft.com/office/powerpoint/2010/main" val="195543131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Zwei Inhalte">
    <p:spTree>
      <p:nvGrpSpPr>
        <p:cNvPr id="1" name=""/>
        <p:cNvGrpSpPr/>
        <p:nvPr/>
      </p:nvGrpSpPr>
      <p:grpSpPr>
        <a:xfrm>
          <a:off x="0" y="0"/>
          <a:ext cx="0" cy="0"/>
          <a:chOff x="0" y="0"/>
          <a:chExt cx="0" cy="0"/>
        </a:xfrm>
      </p:grpSpPr>
      <p:sp>
        <p:nvSpPr>
          <p:cNvPr id="3" name="Inhaltsplatzhalter 2"/>
          <p:cNvSpPr>
            <a:spLocks noGrp="1"/>
          </p:cNvSpPr>
          <p:nvPr>
            <p:ph sz="half" idx="1"/>
          </p:nvPr>
        </p:nvSpPr>
        <p:spPr>
          <a:xfrm>
            <a:off x="624416" y="1604434"/>
            <a:ext cx="5376335" cy="4417484"/>
          </a:xfrm>
        </p:spPr>
        <p:txBody>
          <a:bodyPr/>
          <a:lstStyle>
            <a:lvl1pPr>
              <a:defRPr sz="2133"/>
            </a:lvl1pPr>
            <a:lvl2pPr marL="335992" indent="-335992">
              <a:buClr>
                <a:schemeClr val="tx2"/>
              </a:buClr>
              <a:defRPr lang="de-DE" sz="2400" kern="1200" dirty="0" smtClean="0">
                <a:solidFill>
                  <a:schemeClr val="tx1"/>
                </a:solidFill>
                <a:latin typeface="Calibri Light" panose="020F0302020204030204" pitchFamily="34" charset="0"/>
                <a:ea typeface="+mn-ea"/>
                <a:cs typeface="+mn-cs"/>
              </a:defRPr>
            </a:lvl2pPr>
            <a:lvl3pPr>
              <a:defRPr sz="1867"/>
            </a:lvl3pPr>
            <a:lvl4pPr>
              <a:defRPr sz="1867"/>
            </a:lvl4pPr>
            <a:lvl5pPr>
              <a:defRPr sz="2133" baseline="0"/>
            </a:lvl5pPr>
            <a:lvl6pPr>
              <a:defRPr sz="2133"/>
            </a:lvl6pPr>
            <a:lvl7pPr>
              <a:defRPr sz="1600"/>
            </a:lvl7pPr>
            <a:lvl8pPr marL="1127972" indent="-215995">
              <a:buClr>
                <a:schemeClr val="tx2"/>
              </a:buClr>
              <a:buSzPct val="120000"/>
              <a:buFont typeface="Arial Rounded MT Bold" panose="020F0704030504030204" pitchFamily="34" charset="0"/>
              <a:buChar char="›"/>
              <a:defRPr sz="1333"/>
            </a:lvl8pPr>
            <a:lvl9pPr>
              <a:defRPr sz="1333"/>
            </a:lvl9pPr>
          </a:lstStyle>
          <a:p>
            <a:pPr lvl="0"/>
            <a:r>
              <a:rPr lang="de-DE" noProof="0" smtClean="0"/>
              <a:t>Formatvorlagen des Textmasters bearbeiten</a:t>
            </a:r>
          </a:p>
          <a:p>
            <a:pPr lvl="1"/>
            <a:r>
              <a:rPr lang="de-DE" noProof="0" smtClean="0"/>
              <a:t>Zweite Ebene</a:t>
            </a:r>
          </a:p>
          <a:p>
            <a:pPr lvl="2"/>
            <a:r>
              <a:rPr lang="de-DE" noProof="0" smtClean="0"/>
              <a:t>Dritte Ebene</a:t>
            </a:r>
          </a:p>
          <a:p>
            <a:pPr lvl="3"/>
            <a:r>
              <a:rPr lang="de-DE" noProof="0" smtClean="0"/>
              <a:t>Vierte Ebene</a:t>
            </a:r>
          </a:p>
          <a:p>
            <a:pPr lvl="4"/>
            <a:r>
              <a:rPr lang="de-DE" noProof="0" smtClean="0"/>
              <a:t>Fünfte Ebene</a:t>
            </a:r>
            <a:endParaRPr lang="de-DE" noProof="0" dirty="0"/>
          </a:p>
        </p:txBody>
      </p:sp>
      <p:sp>
        <p:nvSpPr>
          <p:cNvPr id="4" name="Inhaltsplatzhalter 3"/>
          <p:cNvSpPr>
            <a:spLocks noGrp="1"/>
          </p:cNvSpPr>
          <p:nvPr>
            <p:ph sz="half" idx="2"/>
          </p:nvPr>
        </p:nvSpPr>
        <p:spPr>
          <a:xfrm>
            <a:off x="6191584" y="1604434"/>
            <a:ext cx="5376000" cy="4417484"/>
          </a:xfrm>
        </p:spPr>
        <p:txBody>
          <a:bodyPr/>
          <a:lstStyle>
            <a:lvl1pPr>
              <a:defRPr lang="de-DE" dirty="0" smtClean="0"/>
            </a:lvl1pPr>
            <a:lvl2pPr>
              <a:buClr>
                <a:schemeClr val="tx2"/>
              </a:buClr>
              <a:defRPr lang="de-DE" dirty="0" smtClean="0"/>
            </a:lvl2pPr>
            <a:lvl3pPr>
              <a:defRPr lang="de-DE" dirty="0" smtClean="0"/>
            </a:lvl3pPr>
            <a:lvl4pPr>
              <a:defRPr lang="de-DE" dirty="0" smtClean="0"/>
            </a:lvl4pPr>
            <a:lvl5pPr>
              <a:defRPr lang="de-DE" dirty="0" smtClean="0"/>
            </a:lvl5pPr>
            <a:lvl6pPr>
              <a:defRPr lang="de-DE" dirty="0" smtClean="0"/>
            </a:lvl6pPr>
            <a:lvl7pPr>
              <a:defRPr lang="de-DE" dirty="0" smtClean="0"/>
            </a:lvl7pPr>
            <a:lvl8pPr>
              <a:defRPr lang="de-DE" dirty="0" smtClean="0"/>
            </a:lvl8pPr>
            <a:lvl9pPr>
              <a:defRPr lang="en-US" dirty="0"/>
            </a:lvl9pPr>
          </a:lstStyle>
          <a:p>
            <a:pPr lvl="0"/>
            <a:r>
              <a:rPr lang="de-DE" noProof="0" smtClean="0"/>
              <a:t>Formatvorlagen des Textmasters bearbeiten</a:t>
            </a:r>
          </a:p>
          <a:p>
            <a:pPr lvl="1"/>
            <a:r>
              <a:rPr lang="de-DE" noProof="0" smtClean="0"/>
              <a:t>Zweite Ebene</a:t>
            </a:r>
          </a:p>
          <a:p>
            <a:pPr lvl="2"/>
            <a:r>
              <a:rPr lang="de-DE" noProof="0" smtClean="0"/>
              <a:t>Dritte Ebene</a:t>
            </a:r>
          </a:p>
          <a:p>
            <a:pPr lvl="3"/>
            <a:r>
              <a:rPr lang="de-DE" noProof="0" smtClean="0"/>
              <a:t>Vierte Ebene</a:t>
            </a:r>
          </a:p>
          <a:p>
            <a:pPr lvl="4"/>
            <a:r>
              <a:rPr lang="de-DE" noProof="0" smtClean="0"/>
              <a:t>Fünfte Ebene</a:t>
            </a:r>
            <a:endParaRPr lang="de-DE" noProof="0" dirty="0"/>
          </a:p>
        </p:txBody>
      </p:sp>
      <p:sp>
        <p:nvSpPr>
          <p:cNvPr id="2" name="Titel 1"/>
          <p:cNvSpPr>
            <a:spLocks noGrp="1"/>
          </p:cNvSpPr>
          <p:nvPr>
            <p:ph type="title"/>
          </p:nvPr>
        </p:nvSpPr>
        <p:spPr/>
        <p:txBody>
          <a:bodyPr/>
          <a:lstStyle/>
          <a:p>
            <a:r>
              <a:rPr lang="de-DE" noProof="0" smtClean="0"/>
              <a:t>Titelmasterformat durch Klicken bearbeiten</a:t>
            </a:r>
            <a:endParaRPr lang="de-DE" noProof="0" dirty="0"/>
          </a:p>
        </p:txBody>
      </p:sp>
    </p:spTree>
    <p:extLst>
      <p:ext uri="{BB962C8B-B14F-4D97-AF65-F5344CB8AC3E}">
        <p14:creationId xmlns:p14="http://schemas.microsoft.com/office/powerpoint/2010/main" val="397720357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Bild links">
    <p:spTree>
      <p:nvGrpSpPr>
        <p:cNvPr id="1" name=""/>
        <p:cNvGrpSpPr/>
        <p:nvPr/>
      </p:nvGrpSpPr>
      <p:grpSpPr>
        <a:xfrm>
          <a:off x="0" y="0"/>
          <a:ext cx="0" cy="0"/>
          <a:chOff x="0" y="0"/>
          <a:chExt cx="0" cy="0"/>
        </a:xfrm>
      </p:grpSpPr>
      <p:sp>
        <p:nvSpPr>
          <p:cNvPr id="4" name="Inhaltsplatzhalter 3"/>
          <p:cNvSpPr>
            <a:spLocks noGrp="1"/>
          </p:cNvSpPr>
          <p:nvPr>
            <p:ph sz="half" idx="2"/>
          </p:nvPr>
        </p:nvSpPr>
        <p:spPr>
          <a:xfrm>
            <a:off x="6191584" y="1604434"/>
            <a:ext cx="5376000" cy="4417484"/>
          </a:xfrm>
        </p:spPr>
        <p:txBody>
          <a:bodyPr/>
          <a:lstStyle>
            <a:lvl1pPr>
              <a:defRPr lang="de-DE" dirty="0" smtClean="0"/>
            </a:lvl1pPr>
            <a:lvl2pPr>
              <a:buClr>
                <a:schemeClr val="tx2"/>
              </a:buClr>
              <a:defRPr lang="de-DE" dirty="0" smtClean="0"/>
            </a:lvl2pPr>
            <a:lvl3pPr>
              <a:defRPr lang="de-DE" dirty="0" smtClean="0"/>
            </a:lvl3pPr>
            <a:lvl4pPr>
              <a:defRPr lang="de-DE" dirty="0" smtClean="0"/>
            </a:lvl4pPr>
            <a:lvl5pPr>
              <a:defRPr lang="de-DE" dirty="0" smtClean="0"/>
            </a:lvl5pPr>
            <a:lvl6pPr>
              <a:defRPr lang="de-DE" dirty="0" smtClean="0"/>
            </a:lvl6pPr>
            <a:lvl7pPr>
              <a:defRPr lang="de-DE" dirty="0" smtClean="0"/>
            </a:lvl7pPr>
            <a:lvl8pPr>
              <a:defRPr lang="de-DE" dirty="0" smtClean="0"/>
            </a:lvl8pPr>
            <a:lvl9pPr>
              <a:defRPr lang="en-US" dirty="0"/>
            </a:lvl9pPr>
          </a:lstStyle>
          <a:p>
            <a:pPr lvl="0"/>
            <a:r>
              <a:rPr lang="de-DE" noProof="0" smtClean="0"/>
              <a:t>Formatvorlagen des Textmasters bearbeiten</a:t>
            </a:r>
          </a:p>
          <a:p>
            <a:pPr lvl="1"/>
            <a:r>
              <a:rPr lang="de-DE" noProof="0" smtClean="0"/>
              <a:t>Zweite Ebene</a:t>
            </a:r>
          </a:p>
          <a:p>
            <a:pPr lvl="2"/>
            <a:r>
              <a:rPr lang="de-DE" noProof="0" smtClean="0"/>
              <a:t>Dritte Ebene</a:t>
            </a:r>
          </a:p>
          <a:p>
            <a:pPr lvl="3"/>
            <a:r>
              <a:rPr lang="de-DE" noProof="0" smtClean="0"/>
              <a:t>Vierte Ebene</a:t>
            </a:r>
          </a:p>
          <a:p>
            <a:pPr lvl="4"/>
            <a:r>
              <a:rPr lang="de-DE" noProof="0" smtClean="0"/>
              <a:t>Fünfte Ebene</a:t>
            </a:r>
            <a:endParaRPr lang="de-DE" noProof="0" dirty="0"/>
          </a:p>
        </p:txBody>
      </p:sp>
      <p:sp>
        <p:nvSpPr>
          <p:cNvPr id="10" name="Titel 9"/>
          <p:cNvSpPr>
            <a:spLocks noGrp="1"/>
          </p:cNvSpPr>
          <p:nvPr>
            <p:ph type="title"/>
          </p:nvPr>
        </p:nvSpPr>
        <p:spPr/>
        <p:txBody>
          <a:bodyPr/>
          <a:lstStyle/>
          <a:p>
            <a:r>
              <a:rPr lang="de-DE" noProof="0" smtClean="0"/>
              <a:t>Titelmasterformat durch Klicken bearbeiten</a:t>
            </a:r>
            <a:endParaRPr lang="de-DE" noProof="0" dirty="0"/>
          </a:p>
        </p:txBody>
      </p:sp>
      <p:sp>
        <p:nvSpPr>
          <p:cNvPr id="8" name="Bildplatzhalter 7"/>
          <p:cNvSpPr>
            <a:spLocks noGrp="1"/>
          </p:cNvSpPr>
          <p:nvPr>
            <p:ph type="pic" sz="quarter" idx="13"/>
          </p:nvPr>
        </p:nvSpPr>
        <p:spPr>
          <a:xfrm>
            <a:off x="334434" y="1604434"/>
            <a:ext cx="5666317" cy="4417484"/>
          </a:xfrm>
        </p:spPr>
        <p:txBody>
          <a:bodyPr/>
          <a:lstStyle/>
          <a:p>
            <a:pPr lvl="0"/>
            <a:r>
              <a:rPr lang="de-DE" noProof="0" smtClean="0"/>
              <a:t>Bild durch Klicken auf Symbol hinzufügen</a:t>
            </a:r>
            <a:endParaRPr lang="de-DE" noProof="0" dirty="0"/>
          </a:p>
        </p:txBody>
      </p:sp>
    </p:spTree>
    <p:extLst>
      <p:ext uri="{BB962C8B-B14F-4D97-AF65-F5344CB8AC3E}">
        <p14:creationId xmlns:p14="http://schemas.microsoft.com/office/powerpoint/2010/main" val="126310904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Bild rechts">
    <p:spTree>
      <p:nvGrpSpPr>
        <p:cNvPr id="1" name=""/>
        <p:cNvGrpSpPr/>
        <p:nvPr/>
      </p:nvGrpSpPr>
      <p:grpSpPr>
        <a:xfrm>
          <a:off x="0" y="0"/>
          <a:ext cx="0" cy="0"/>
          <a:chOff x="0" y="0"/>
          <a:chExt cx="0" cy="0"/>
        </a:xfrm>
      </p:grpSpPr>
      <p:sp>
        <p:nvSpPr>
          <p:cNvPr id="3" name="Inhaltsplatzhalter 2"/>
          <p:cNvSpPr>
            <a:spLocks noGrp="1"/>
          </p:cNvSpPr>
          <p:nvPr>
            <p:ph sz="half" idx="1"/>
          </p:nvPr>
        </p:nvSpPr>
        <p:spPr>
          <a:xfrm>
            <a:off x="624416" y="1604434"/>
            <a:ext cx="5376335" cy="4417484"/>
          </a:xfrm>
        </p:spPr>
        <p:txBody>
          <a:bodyPr/>
          <a:lstStyle>
            <a:lvl1pPr>
              <a:defRPr sz="2133"/>
            </a:lvl1pPr>
            <a:lvl2pPr marL="335992" indent="-335992">
              <a:buClr>
                <a:schemeClr val="tx2"/>
              </a:buClr>
              <a:defRPr lang="de-DE" sz="2133" kern="1200" dirty="0" smtClean="0">
                <a:solidFill>
                  <a:schemeClr val="tx1"/>
                </a:solidFill>
                <a:latin typeface="Calibri Light" panose="020F0302020204030204" pitchFamily="34" charset="0"/>
                <a:ea typeface="+mn-ea"/>
                <a:cs typeface="+mn-cs"/>
              </a:defRPr>
            </a:lvl2pPr>
            <a:lvl3pPr>
              <a:defRPr sz="1600"/>
            </a:lvl3pPr>
            <a:lvl4pPr>
              <a:defRPr sz="1600"/>
            </a:lvl4pPr>
            <a:lvl5pPr>
              <a:defRPr sz="2133" baseline="0"/>
            </a:lvl5pPr>
            <a:lvl6pPr>
              <a:defRPr sz="2133"/>
            </a:lvl6pPr>
            <a:lvl7pPr>
              <a:defRPr sz="1600"/>
            </a:lvl7pPr>
            <a:lvl8pPr marL="1127972" indent="-215995">
              <a:buClr>
                <a:schemeClr val="tx2"/>
              </a:buClr>
              <a:buSzPct val="120000"/>
              <a:buFont typeface="Arial Rounded MT Bold" panose="020F0704030504030204" pitchFamily="34" charset="0"/>
              <a:buChar char="›"/>
              <a:defRPr sz="1333"/>
            </a:lvl8pPr>
            <a:lvl9pPr>
              <a:defRPr sz="1333"/>
            </a:lvl9pPr>
          </a:lstStyle>
          <a:p>
            <a:pPr lvl="0"/>
            <a:r>
              <a:rPr lang="de-DE" noProof="0" smtClean="0"/>
              <a:t>Formatvorlagen des Textmasters bearbeiten</a:t>
            </a:r>
          </a:p>
          <a:p>
            <a:pPr lvl="1"/>
            <a:r>
              <a:rPr lang="de-DE" noProof="0" smtClean="0"/>
              <a:t>Zweite Ebene</a:t>
            </a:r>
          </a:p>
          <a:p>
            <a:pPr lvl="2"/>
            <a:r>
              <a:rPr lang="de-DE" noProof="0" smtClean="0"/>
              <a:t>Dritte Ebene</a:t>
            </a:r>
          </a:p>
          <a:p>
            <a:pPr lvl="3"/>
            <a:r>
              <a:rPr lang="de-DE" noProof="0" smtClean="0"/>
              <a:t>Vierte Ebene</a:t>
            </a:r>
          </a:p>
          <a:p>
            <a:pPr lvl="4"/>
            <a:r>
              <a:rPr lang="de-DE" noProof="0" smtClean="0"/>
              <a:t>Fünfte Ebene</a:t>
            </a:r>
            <a:endParaRPr lang="de-DE" noProof="0" dirty="0"/>
          </a:p>
        </p:txBody>
      </p:sp>
      <p:sp>
        <p:nvSpPr>
          <p:cNvPr id="8" name="Bildplatzhalter 7"/>
          <p:cNvSpPr>
            <a:spLocks noGrp="1"/>
          </p:cNvSpPr>
          <p:nvPr>
            <p:ph type="pic" sz="quarter" idx="13"/>
          </p:nvPr>
        </p:nvSpPr>
        <p:spPr>
          <a:xfrm>
            <a:off x="6191253" y="1604434"/>
            <a:ext cx="5666316" cy="4417484"/>
          </a:xfrm>
        </p:spPr>
        <p:txBody>
          <a:bodyPr/>
          <a:lstStyle/>
          <a:p>
            <a:pPr lvl="0"/>
            <a:r>
              <a:rPr lang="de-DE" noProof="0" smtClean="0"/>
              <a:t>Bild durch Klicken auf Symbol hinzufügen</a:t>
            </a:r>
            <a:endParaRPr lang="de-DE" noProof="0" dirty="0"/>
          </a:p>
        </p:txBody>
      </p:sp>
      <p:sp>
        <p:nvSpPr>
          <p:cNvPr id="2" name="Titel 1"/>
          <p:cNvSpPr>
            <a:spLocks noGrp="1"/>
          </p:cNvSpPr>
          <p:nvPr>
            <p:ph type="title"/>
          </p:nvPr>
        </p:nvSpPr>
        <p:spPr/>
        <p:txBody>
          <a:bodyPr/>
          <a:lstStyle/>
          <a:p>
            <a:r>
              <a:rPr lang="de-DE" smtClean="0"/>
              <a:t>Titelmasterformat durch Klicken bearbeiten</a:t>
            </a:r>
            <a:endParaRPr lang="en-US" dirty="0"/>
          </a:p>
        </p:txBody>
      </p:sp>
    </p:spTree>
    <p:extLst>
      <p:ext uri="{BB962C8B-B14F-4D97-AF65-F5344CB8AC3E}">
        <p14:creationId xmlns:p14="http://schemas.microsoft.com/office/powerpoint/2010/main" val="80290399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Zwei Bilder">
    <p:spTree>
      <p:nvGrpSpPr>
        <p:cNvPr id="1" name=""/>
        <p:cNvGrpSpPr/>
        <p:nvPr/>
      </p:nvGrpSpPr>
      <p:grpSpPr>
        <a:xfrm>
          <a:off x="0" y="0"/>
          <a:ext cx="0" cy="0"/>
          <a:chOff x="0" y="0"/>
          <a:chExt cx="0" cy="0"/>
        </a:xfrm>
      </p:grpSpPr>
      <p:sp>
        <p:nvSpPr>
          <p:cNvPr id="9" name="Bildplatzhalter 8"/>
          <p:cNvSpPr>
            <a:spLocks noGrp="1"/>
          </p:cNvSpPr>
          <p:nvPr>
            <p:ph type="pic" sz="quarter" idx="13"/>
          </p:nvPr>
        </p:nvSpPr>
        <p:spPr>
          <a:xfrm>
            <a:off x="334434" y="1604434"/>
            <a:ext cx="5666317" cy="4417484"/>
          </a:xfrm>
        </p:spPr>
        <p:txBody>
          <a:bodyPr/>
          <a:lstStyle/>
          <a:p>
            <a:pPr lvl="0"/>
            <a:r>
              <a:rPr lang="de-DE" noProof="0" smtClean="0"/>
              <a:t>Bild durch Klicken auf Symbol hinzufügen</a:t>
            </a:r>
            <a:endParaRPr lang="de-DE" noProof="0" dirty="0"/>
          </a:p>
        </p:txBody>
      </p:sp>
      <p:sp>
        <p:nvSpPr>
          <p:cNvPr id="11" name="Bildplatzhalter 10"/>
          <p:cNvSpPr>
            <a:spLocks noGrp="1"/>
          </p:cNvSpPr>
          <p:nvPr>
            <p:ph type="pic" sz="quarter" idx="14"/>
          </p:nvPr>
        </p:nvSpPr>
        <p:spPr>
          <a:xfrm>
            <a:off x="6191253" y="1604434"/>
            <a:ext cx="5666313" cy="4417484"/>
          </a:xfrm>
        </p:spPr>
        <p:txBody>
          <a:bodyPr/>
          <a:lstStyle/>
          <a:p>
            <a:pPr lvl="0"/>
            <a:r>
              <a:rPr lang="de-DE" noProof="0" smtClean="0"/>
              <a:t>Bild durch Klicken auf Symbol hinzufügen</a:t>
            </a:r>
            <a:endParaRPr lang="de-DE" noProof="0" dirty="0"/>
          </a:p>
        </p:txBody>
      </p:sp>
      <p:sp>
        <p:nvSpPr>
          <p:cNvPr id="7" name="Titel 6"/>
          <p:cNvSpPr>
            <a:spLocks noGrp="1"/>
          </p:cNvSpPr>
          <p:nvPr>
            <p:ph type="title"/>
          </p:nvPr>
        </p:nvSpPr>
        <p:spPr/>
        <p:txBody>
          <a:bodyPr/>
          <a:lstStyle/>
          <a:p>
            <a:r>
              <a:rPr lang="de-DE" noProof="0" smtClean="0"/>
              <a:t>Titelmasterformat durch Klicken bearbeiten</a:t>
            </a:r>
            <a:endParaRPr lang="de-DE" noProof="0" dirty="0"/>
          </a:p>
        </p:txBody>
      </p:sp>
    </p:spTree>
    <p:extLst>
      <p:ext uri="{BB962C8B-B14F-4D97-AF65-F5344CB8AC3E}">
        <p14:creationId xmlns:p14="http://schemas.microsoft.com/office/powerpoint/2010/main" val="404981526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Objekt und zwei Bilder">
    <p:spTree>
      <p:nvGrpSpPr>
        <p:cNvPr id="1" name=""/>
        <p:cNvGrpSpPr/>
        <p:nvPr/>
      </p:nvGrpSpPr>
      <p:grpSpPr>
        <a:xfrm>
          <a:off x="0" y="0"/>
          <a:ext cx="0" cy="0"/>
          <a:chOff x="0" y="0"/>
          <a:chExt cx="0" cy="0"/>
        </a:xfrm>
      </p:grpSpPr>
      <p:sp>
        <p:nvSpPr>
          <p:cNvPr id="8" name="Textplatzhalter 7"/>
          <p:cNvSpPr>
            <a:spLocks noGrp="1"/>
          </p:cNvSpPr>
          <p:nvPr>
            <p:ph type="body" sz="quarter" idx="13"/>
          </p:nvPr>
        </p:nvSpPr>
        <p:spPr>
          <a:xfrm>
            <a:off x="624419" y="1604434"/>
            <a:ext cx="8159748" cy="4417484"/>
          </a:xfrm>
        </p:spPr>
        <p:txBody>
          <a:bodyPr/>
          <a:lstStyle>
            <a:lvl2pPr>
              <a:buClr>
                <a:schemeClr val="tx2"/>
              </a:buClr>
              <a:defRPr/>
            </a:lvl2pPr>
            <a:lvl5pPr>
              <a:defRPr/>
            </a:lvl5pPr>
            <a:lvl7pPr>
              <a:defRPr/>
            </a:lvl7pPr>
            <a:lvl8pPr marL="1127972" indent="-215995">
              <a:buClr>
                <a:schemeClr val="tx2"/>
              </a:buClr>
              <a:buSzPct val="120000"/>
              <a:buFont typeface="Arial Rounded MT Bold" panose="020F0704030504030204" pitchFamily="34" charset="0"/>
              <a:buChar char="›"/>
              <a:defRPr/>
            </a:lvl8pPr>
            <a:lvl9pPr>
              <a:defRPr/>
            </a:lvl9pPr>
          </a:lstStyle>
          <a:p>
            <a:pPr lvl="0"/>
            <a:r>
              <a:rPr lang="de-DE" noProof="0" smtClean="0"/>
              <a:t>Formatvorlagen des Textmasters bearbeiten</a:t>
            </a:r>
          </a:p>
          <a:p>
            <a:pPr lvl="1"/>
            <a:r>
              <a:rPr lang="de-DE" noProof="0" smtClean="0"/>
              <a:t>Zweite Ebene</a:t>
            </a:r>
          </a:p>
          <a:p>
            <a:pPr lvl="2"/>
            <a:r>
              <a:rPr lang="de-DE" noProof="0" smtClean="0"/>
              <a:t>Dritte Ebene</a:t>
            </a:r>
          </a:p>
          <a:p>
            <a:pPr lvl="3"/>
            <a:r>
              <a:rPr lang="de-DE" noProof="0" smtClean="0"/>
              <a:t>Vierte Ebene</a:t>
            </a:r>
          </a:p>
          <a:p>
            <a:pPr lvl="4"/>
            <a:r>
              <a:rPr lang="de-DE" noProof="0" smtClean="0"/>
              <a:t>Fünfte Ebene</a:t>
            </a:r>
            <a:endParaRPr lang="de-DE" noProof="0" dirty="0"/>
          </a:p>
        </p:txBody>
      </p:sp>
      <p:sp>
        <p:nvSpPr>
          <p:cNvPr id="11" name="Bildplatzhalter 10"/>
          <p:cNvSpPr>
            <a:spLocks noGrp="1"/>
          </p:cNvSpPr>
          <p:nvPr>
            <p:ph type="pic" sz="quarter" idx="14"/>
          </p:nvPr>
        </p:nvSpPr>
        <p:spPr>
          <a:xfrm>
            <a:off x="8976786" y="1604434"/>
            <a:ext cx="2880783" cy="2111905"/>
          </a:xfrm>
        </p:spPr>
        <p:txBody>
          <a:bodyPr/>
          <a:lstStyle/>
          <a:p>
            <a:pPr lvl="0"/>
            <a:r>
              <a:rPr lang="de-DE" noProof="0" smtClean="0"/>
              <a:t>Bild durch Klicken auf Symbol hinzufügen</a:t>
            </a:r>
            <a:endParaRPr lang="de-DE" noProof="0" dirty="0"/>
          </a:p>
        </p:txBody>
      </p:sp>
      <p:sp>
        <p:nvSpPr>
          <p:cNvPr id="13" name="Bildplatzhalter 12"/>
          <p:cNvSpPr>
            <a:spLocks noGrp="1"/>
          </p:cNvSpPr>
          <p:nvPr>
            <p:ph type="pic" sz="quarter" idx="15"/>
          </p:nvPr>
        </p:nvSpPr>
        <p:spPr>
          <a:xfrm>
            <a:off x="8976786" y="3909485"/>
            <a:ext cx="2880783" cy="2112433"/>
          </a:xfrm>
        </p:spPr>
        <p:txBody>
          <a:bodyPr/>
          <a:lstStyle/>
          <a:p>
            <a:pPr lvl="0"/>
            <a:r>
              <a:rPr lang="de-DE" noProof="0" smtClean="0"/>
              <a:t>Bild durch Klicken auf Symbol hinzufügen</a:t>
            </a:r>
            <a:endParaRPr lang="de-DE" noProof="0" dirty="0"/>
          </a:p>
        </p:txBody>
      </p:sp>
      <p:sp>
        <p:nvSpPr>
          <p:cNvPr id="3" name="Titel 2"/>
          <p:cNvSpPr>
            <a:spLocks noGrp="1"/>
          </p:cNvSpPr>
          <p:nvPr>
            <p:ph type="title"/>
          </p:nvPr>
        </p:nvSpPr>
        <p:spPr/>
        <p:txBody>
          <a:bodyPr/>
          <a:lstStyle/>
          <a:p>
            <a:r>
              <a:rPr lang="de-DE" noProof="0" smtClean="0"/>
              <a:t>Titelmasterformat durch Klicken bearbeiten</a:t>
            </a:r>
            <a:endParaRPr lang="de-DE" noProof="0" dirty="0"/>
          </a:p>
        </p:txBody>
      </p:sp>
    </p:spTree>
    <p:extLst>
      <p:ext uri="{BB962C8B-B14F-4D97-AF65-F5344CB8AC3E}">
        <p14:creationId xmlns:p14="http://schemas.microsoft.com/office/powerpoint/2010/main" val="410491365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Fünf Bilder">
    <p:spTree>
      <p:nvGrpSpPr>
        <p:cNvPr id="1" name=""/>
        <p:cNvGrpSpPr/>
        <p:nvPr/>
      </p:nvGrpSpPr>
      <p:grpSpPr>
        <a:xfrm>
          <a:off x="0" y="0"/>
          <a:ext cx="0" cy="0"/>
          <a:chOff x="0" y="0"/>
          <a:chExt cx="0" cy="0"/>
        </a:xfrm>
      </p:grpSpPr>
      <p:sp>
        <p:nvSpPr>
          <p:cNvPr id="16" name="Bildplatzhalter 15"/>
          <p:cNvSpPr>
            <a:spLocks noGrp="1"/>
          </p:cNvSpPr>
          <p:nvPr>
            <p:ph type="pic" sz="quarter" idx="19"/>
          </p:nvPr>
        </p:nvSpPr>
        <p:spPr>
          <a:xfrm>
            <a:off x="624417" y="1604798"/>
            <a:ext cx="2590800" cy="2111541"/>
          </a:xfrm>
        </p:spPr>
        <p:txBody>
          <a:bodyPr/>
          <a:lstStyle/>
          <a:p>
            <a:pPr lvl="0"/>
            <a:r>
              <a:rPr lang="de-DE" noProof="0" smtClean="0"/>
              <a:t>Bild durch Klicken auf Symbol hinzufügen</a:t>
            </a:r>
            <a:endParaRPr lang="de-DE" noProof="0" dirty="0"/>
          </a:p>
        </p:txBody>
      </p:sp>
      <p:sp>
        <p:nvSpPr>
          <p:cNvPr id="18" name="Bildplatzhalter 17"/>
          <p:cNvSpPr>
            <a:spLocks noGrp="1"/>
          </p:cNvSpPr>
          <p:nvPr>
            <p:ph type="pic" sz="quarter" idx="20"/>
          </p:nvPr>
        </p:nvSpPr>
        <p:spPr>
          <a:xfrm>
            <a:off x="624417" y="3909485"/>
            <a:ext cx="2590800" cy="2112433"/>
          </a:xfrm>
        </p:spPr>
        <p:txBody>
          <a:bodyPr/>
          <a:lstStyle/>
          <a:p>
            <a:pPr lvl="0"/>
            <a:r>
              <a:rPr lang="de-DE" noProof="0" smtClean="0"/>
              <a:t>Bild durch Klicken auf Symbol hinzufügen</a:t>
            </a:r>
            <a:endParaRPr lang="de-DE" noProof="0" dirty="0"/>
          </a:p>
        </p:txBody>
      </p:sp>
      <p:sp>
        <p:nvSpPr>
          <p:cNvPr id="20" name="Bildplatzhalter 19"/>
          <p:cNvSpPr>
            <a:spLocks noGrp="1"/>
          </p:cNvSpPr>
          <p:nvPr>
            <p:ph type="pic" sz="quarter" idx="21"/>
          </p:nvPr>
        </p:nvSpPr>
        <p:spPr>
          <a:xfrm>
            <a:off x="3407834" y="1604798"/>
            <a:ext cx="2592917" cy="2111541"/>
          </a:xfrm>
        </p:spPr>
        <p:txBody>
          <a:bodyPr/>
          <a:lstStyle/>
          <a:p>
            <a:pPr lvl="0"/>
            <a:r>
              <a:rPr lang="de-DE" noProof="0" smtClean="0"/>
              <a:t>Bild durch Klicken auf Symbol hinzufügen</a:t>
            </a:r>
            <a:endParaRPr lang="de-DE" noProof="0" dirty="0"/>
          </a:p>
        </p:txBody>
      </p:sp>
      <p:sp>
        <p:nvSpPr>
          <p:cNvPr id="22" name="Bildplatzhalter 21"/>
          <p:cNvSpPr>
            <a:spLocks noGrp="1"/>
          </p:cNvSpPr>
          <p:nvPr>
            <p:ph type="pic" sz="quarter" idx="22"/>
          </p:nvPr>
        </p:nvSpPr>
        <p:spPr>
          <a:xfrm>
            <a:off x="3407834" y="3909485"/>
            <a:ext cx="2592917" cy="2112433"/>
          </a:xfrm>
        </p:spPr>
        <p:txBody>
          <a:bodyPr/>
          <a:lstStyle/>
          <a:p>
            <a:pPr lvl="0"/>
            <a:r>
              <a:rPr lang="de-DE" noProof="0" smtClean="0"/>
              <a:t>Bild durch Klicken auf Symbol hinzufügen</a:t>
            </a:r>
            <a:endParaRPr lang="de-DE" noProof="0" dirty="0"/>
          </a:p>
        </p:txBody>
      </p:sp>
      <p:sp>
        <p:nvSpPr>
          <p:cNvPr id="24" name="Bildplatzhalter 23"/>
          <p:cNvSpPr>
            <a:spLocks noGrp="1"/>
          </p:cNvSpPr>
          <p:nvPr>
            <p:ph type="pic" sz="quarter" idx="23"/>
          </p:nvPr>
        </p:nvSpPr>
        <p:spPr>
          <a:xfrm>
            <a:off x="6191253" y="1604797"/>
            <a:ext cx="5666315" cy="4417121"/>
          </a:xfrm>
        </p:spPr>
        <p:txBody>
          <a:bodyPr/>
          <a:lstStyle/>
          <a:p>
            <a:pPr lvl="0"/>
            <a:r>
              <a:rPr lang="de-DE" noProof="0" smtClean="0"/>
              <a:t>Bild durch Klicken auf Symbol hinzufügen</a:t>
            </a:r>
            <a:endParaRPr lang="de-DE" noProof="0" dirty="0"/>
          </a:p>
        </p:txBody>
      </p:sp>
      <p:sp>
        <p:nvSpPr>
          <p:cNvPr id="3" name="Titel 2"/>
          <p:cNvSpPr>
            <a:spLocks noGrp="1"/>
          </p:cNvSpPr>
          <p:nvPr>
            <p:ph type="title"/>
          </p:nvPr>
        </p:nvSpPr>
        <p:spPr/>
        <p:txBody>
          <a:bodyPr/>
          <a:lstStyle/>
          <a:p>
            <a:r>
              <a:rPr lang="de-DE" noProof="0" smtClean="0"/>
              <a:t>Titelmasterformat durch Klicken bearbeiten</a:t>
            </a:r>
            <a:endParaRPr lang="de-DE" noProof="0" dirty="0"/>
          </a:p>
        </p:txBody>
      </p:sp>
    </p:spTree>
    <p:extLst>
      <p:ext uri="{BB962C8B-B14F-4D97-AF65-F5344CB8AC3E}">
        <p14:creationId xmlns:p14="http://schemas.microsoft.com/office/powerpoint/2010/main" val="338866026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4 Bilder und Text/Objekt">
    <p:spTree>
      <p:nvGrpSpPr>
        <p:cNvPr id="1" name=""/>
        <p:cNvGrpSpPr/>
        <p:nvPr/>
      </p:nvGrpSpPr>
      <p:grpSpPr>
        <a:xfrm>
          <a:off x="0" y="0"/>
          <a:ext cx="0" cy="0"/>
          <a:chOff x="0" y="0"/>
          <a:chExt cx="0" cy="0"/>
        </a:xfrm>
      </p:grpSpPr>
      <p:sp>
        <p:nvSpPr>
          <p:cNvPr id="16" name="Bildplatzhalter 15"/>
          <p:cNvSpPr>
            <a:spLocks noGrp="1"/>
          </p:cNvSpPr>
          <p:nvPr>
            <p:ph type="pic" sz="quarter" idx="19"/>
          </p:nvPr>
        </p:nvSpPr>
        <p:spPr>
          <a:xfrm>
            <a:off x="624417" y="1604433"/>
            <a:ext cx="2590800" cy="2112432"/>
          </a:xfrm>
        </p:spPr>
        <p:txBody>
          <a:bodyPr/>
          <a:lstStyle/>
          <a:p>
            <a:pPr lvl="0"/>
            <a:r>
              <a:rPr lang="de-DE" noProof="0" smtClean="0"/>
              <a:t>Bild durch Klicken auf Symbol hinzufügen</a:t>
            </a:r>
            <a:endParaRPr lang="de-DE" noProof="0" dirty="0"/>
          </a:p>
        </p:txBody>
      </p:sp>
      <p:sp>
        <p:nvSpPr>
          <p:cNvPr id="18" name="Bildplatzhalter 17"/>
          <p:cNvSpPr>
            <a:spLocks noGrp="1"/>
          </p:cNvSpPr>
          <p:nvPr>
            <p:ph type="pic" sz="quarter" idx="20"/>
          </p:nvPr>
        </p:nvSpPr>
        <p:spPr>
          <a:xfrm>
            <a:off x="624417" y="3909485"/>
            <a:ext cx="2590800" cy="2112433"/>
          </a:xfrm>
        </p:spPr>
        <p:txBody>
          <a:bodyPr/>
          <a:lstStyle/>
          <a:p>
            <a:pPr lvl="0"/>
            <a:r>
              <a:rPr lang="de-DE" noProof="0" smtClean="0"/>
              <a:t>Bild durch Klicken auf Symbol hinzufügen</a:t>
            </a:r>
            <a:endParaRPr lang="de-DE" noProof="0" dirty="0"/>
          </a:p>
        </p:txBody>
      </p:sp>
      <p:sp>
        <p:nvSpPr>
          <p:cNvPr id="20" name="Bildplatzhalter 19"/>
          <p:cNvSpPr>
            <a:spLocks noGrp="1"/>
          </p:cNvSpPr>
          <p:nvPr>
            <p:ph type="pic" sz="quarter" idx="21"/>
          </p:nvPr>
        </p:nvSpPr>
        <p:spPr>
          <a:xfrm>
            <a:off x="3407834" y="1604433"/>
            <a:ext cx="2592917" cy="2112433"/>
          </a:xfrm>
        </p:spPr>
        <p:txBody>
          <a:bodyPr/>
          <a:lstStyle/>
          <a:p>
            <a:pPr lvl="0"/>
            <a:r>
              <a:rPr lang="de-DE" noProof="0" smtClean="0"/>
              <a:t>Bild durch Klicken auf Symbol hinzufügen</a:t>
            </a:r>
            <a:endParaRPr lang="de-DE" noProof="0" dirty="0"/>
          </a:p>
        </p:txBody>
      </p:sp>
      <p:sp>
        <p:nvSpPr>
          <p:cNvPr id="22" name="Bildplatzhalter 21"/>
          <p:cNvSpPr>
            <a:spLocks noGrp="1"/>
          </p:cNvSpPr>
          <p:nvPr>
            <p:ph type="pic" sz="quarter" idx="22"/>
          </p:nvPr>
        </p:nvSpPr>
        <p:spPr>
          <a:xfrm>
            <a:off x="3407834" y="3909485"/>
            <a:ext cx="2592917" cy="2112433"/>
          </a:xfrm>
        </p:spPr>
        <p:txBody>
          <a:bodyPr/>
          <a:lstStyle/>
          <a:p>
            <a:pPr lvl="0"/>
            <a:r>
              <a:rPr lang="de-DE" noProof="0" smtClean="0"/>
              <a:t>Bild durch Klicken auf Symbol hinzufügen</a:t>
            </a:r>
            <a:endParaRPr lang="de-DE" noProof="0" dirty="0"/>
          </a:p>
        </p:txBody>
      </p:sp>
      <p:sp>
        <p:nvSpPr>
          <p:cNvPr id="9" name="Inhaltsplatzhalter 8"/>
          <p:cNvSpPr>
            <a:spLocks noGrp="1"/>
          </p:cNvSpPr>
          <p:nvPr>
            <p:ph sz="quarter" idx="23"/>
          </p:nvPr>
        </p:nvSpPr>
        <p:spPr>
          <a:xfrm>
            <a:off x="6191253" y="1604431"/>
            <a:ext cx="5666316" cy="4417487"/>
          </a:xfrm>
        </p:spPr>
        <p:txBody>
          <a:bodyPr/>
          <a:lstStyle>
            <a:lvl5pPr>
              <a:defRPr/>
            </a:lvl5pPr>
          </a:lstStyle>
          <a:p>
            <a:pPr lvl="0"/>
            <a:r>
              <a:rPr lang="de-DE" noProof="0" smtClean="0"/>
              <a:t>Formatvorlagen des Textmasters bearbeiten</a:t>
            </a:r>
          </a:p>
          <a:p>
            <a:pPr lvl="1"/>
            <a:r>
              <a:rPr lang="de-DE" noProof="0" smtClean="0"/>
              <a:t>Zweite Ebene</a:t>
            </a:r>
          </a:p>
          <a:p>
            <a:pPr lvl="2"/>
            <a:r>
              <a:rPr lang="de-DE" noProof="0" smtClean="0"/>
              <a:t>Dritte Ebene</a:t>
            </a:r>
          </a:p>
          <a:p>
            <a:pPr lvl="3"/>
            <a:r>
              <a:rPr lang="de-DE" noProof="0" smtClean="0"/>
              <a:t>Vierte Ebene</a:t>
            </a:r>
          </a:p>
          <a:p>
            <a:pPr lvl="4"/>
            <a:r>
              <a:rPr lang="de-DE" noProof="0" smtClean="0"/>
              <a:t>Fünfte Ebene</a:t>
            </a:r>
            <a:endParaRPr lang="de-DE" noProof="0" dirty="0"/>
          </a:p>
        </p:txBody>
      </p:sp>
      <p:sp>
        <p:nvSpPr>
          <p:cNvPr id="3" name="Titel 2"/>
          <p:cNvSpPr>
            <a:spLocks noGrp="1"/>
          </p:cNvSpPr>
          <p:nvPr>
            <p:ph type="title"/>
          </p:nvPr>
        </p:nvSpPr>
        <p:spPr/>
        <p:txBody>
          <a:bodyPr/>
          <a:lstStyle/>
          <a:p>
            <a:r>
              <a:rPr lang="de-DE" noProof="0" smtClean="0"/>
              <a:t>Titelmasterformat durch Klicken bearbeiten</a:t>
            </a:r>
            <a:endParaRPr lang="de-DE" noProof="0" dirty="0"/>
          </a:p>
        </p:txBody>
      </p:sp>
    </p:spTree>
    <p:extLst>
      <p:ext uri="{BB962C8B-B14F-4D97-AF65-F5344CB8AC3E}">
        <p14:creationId xmlns:p14="http://schemas.microsoft.com/office/powerpoint/2010/main" val="37950267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1_Titelfolie">
    <p:spTree>
      <p:nvGrpSpPr>
        <p:cNvPr id="1" name=""/>
        <p:cNvGrpSpPr/>
        <p:nvPr/>
      </p:nvGrpSpPr>
      <p:grpSpPr>
        <a:xfrm>
          <a:off x="0" y="0"/>
          <a:ext cx="0" cy="0"/>
          <a:chOff x="0" y="0"/>
          <a:chExt cx="0" cy="0"/>
        </a:xfrm>
      </p:grpSpPr>
      <p:pic>
        <p:nvPicPr>
          <p:cNvPr id="4" name="Grafik 7"/>
          <p:cNvPicPr>
            <a:picLocks noChangeAspect="1"/>
          </p:cNvPicPr>
          <p:nvPr/>
        </p:nvPicPr>
        <p:blipFill>
          <a:blip r:embed="rId2">
            <a:extLst>
              <a:ext uri="{28A0092B-C50C-407E-A947-70E740481C1C}">
                <a14:useLocalDpi xmlns:a14="http://schemas.microsoft.com/office/drawing/2010/main" val="0"/>
              </a:ext>
            </a:extLst>
          </a:blip>
          <a:srcRect r="3802"/>
          <a:stretch>
            <a:fillRect/>
          </a:stretch>
        </p:blipFill>
        <p:spPr bwMode="auto">
          <a:xfrm>
            <a:off x="334434" y="1604434"/>
            <a:ext cx="11523133" cy="49911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 name="Bild 4" descr="Unbenannt-1.png"/>
          <p:cNvPicPr>
            <a:picLocks noChangeAspect="1"/>
          </p:cNvPicPr>
          <p:nvPr/>
        </p:nvPicPr>
        <p:blipFill>
          <a:blip r:embed="rId3">
            <a:extLst>
              <a:ext uri="{28A0092B-C50C-407E-A947-70E740481C1C}">
                <a14:useLocalDpi xmlns:a14="http://schemas.microsoft.com/office/drawing/2010/main" val="0"/>
              </a:ext>
            </a:extLst>
          </a:blip>
          <a:srcRect r="13626"/>
          <a:stretch>
            <a:fillRect/>
          </a:stretch>
        </p:blipFill>
        <p:spPr bwMode="auto">
          <a:xfrm>
            <a:off x="2753784" y="-4068233"/>
            <a:ext cx="9438216" cy="109262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 name="Grafik 13"/>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4218" y="565151"/>
            <a:ext cx="2247900" cy="77681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 name="Datumsplatzhalter 4"/>
          <p:cNvSpPr txBox="1">
            <a:spLocks/>
          </p:cNvSpPr>
          <p:nvPr/>
        </p:nvSpPr>
        <p:spPr>
          <a:xfrm>
            <a:off x="5039785" y="6212417"/>
            <a:ext cx="673100" cy="192616"/>
          </a:xfrm>
          <a:prstGeom prst="rect">
            <a:avLst/>
          </a:prstGeom>
        </p:spPr>
        <p:txBody>
          <a:bodyPr lIns="0" tIns="0" rIns="0" bIns="0"/>
          <a:lstStyle>
            <a:defPPr>
              <a:defRPr lang="de-DE"/>
            </a:defPPr>
            <a:lvl1pPr marL="0" algn="l" defTabSz="914400" rtl="0" eaLnBrk="1" latinLnBrk="0" hangingPunct="1">
              <a:defRPr sz="18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lang="de-DE" sz="1067" dirty="0" smtClean="0"/>
              <a:t>00.00.2016</a:t>
            </a:r>
            <a:endParaRPr lang="de-DE" sz="1067" dirty="0"/>
          </a:p>
        </p:txBody>
      </p:sp>
      <p:sp>
        <p:nvSpPr>
          <p:cNvPr id="8" name="Fußzeilenplatzhalter 5"/>
          <p:cNvSpPr txBox="1">
            <a:spLocks/>
          </p:cNvSpPr>
          <p:nvPr/>
        </p:nvSpPr>
        <p:spPr>
          <a:xfrm>
            <a:off x="5808133" y="6212417"/>
            <a:ext cx="5759451" cy="192616"/>
          </a:xfrm>
          <a:prstGeom prst="rect">
            <a:avLst/>
          </a:prstGeom>
        </p:spPr>
        <p:txBody>
          <a:bodyPr lIns="0" tIns="0" rIns="0" bIns="0"/>
          <a:lstStyle>
            <a:defPPr>
              <a:defRPr lang="de-DE"/>
            </a:defPPr>
            <a:lvl1pPr marL="0" algn="l" defTabSz="914400" rtl="0" eaLnBrk="1" latinLnBrk="0" hangingPunct="1">
              <a:defRPr sz="18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lang="de-DE" sz="1067" dirty="0" smtClean="0"/>
              <a:t>Ort | Name des Vortragenden | Abteilung</a:t>
            </a:r>
            <a:endParaRPr lang="de-DE" sz="1067" dirty="0"/>
          </a:p>
        </p:txBody>
      </p:sp>
      <p:sp>
        <p:nvSpPr>
          <p:cNvPr id="2" name="Titel 1"/>
          <p:cNvSpPr>
            <a:spLocks noGrp="1"/>
          </p:cNvSpPr>
          <p:nvPr>
            <p:ph type="ctrTitle"/>
          </p:nvPr>
        </p:nvSpPr>
        <p:spPr>
          <a:xfrm>
            <a:off x="5039883" y="3332990"/>
            <a:ext cx="6527701" cy="1344149"/>
          </a:xfrm>
        </p:spPr>
        <p:txBody>
          <a:bodyPr anchor="b"/>
          <a:lstStyle>
            <a:lvl1pPr algn="l" defTabSz="1219170" rtl="0" eaLnBrk="1" latinLnBrk="0" hangingPunct="1">
              <a:spcBef>
                <a:spcPct val="0"/>
              </a:spcBef>
              <a:buNone/>
              <a:defRPr lang="en-US" sz="2933" kern="1200" dirty="0">
                <a:solidFill>
                  <a:schemeClr val="bg1"/>
                </a:solidFill>
                <a:latin typeface="Calibri Light" panose="020F0302020204030204" pitchFamily="34" charset="0"/>
                <a:ea typeface="+mj-ea"/>
                <a:cs typeface="+mj-cs"/>
              </a:defRPr>
            </a:lvl1pPr>
          </a:lstStyle>
          <a:p>
            <a:r>
              <a:rPr lang="de-DE" noProof="0" smtClean="0"/>
              <a:t>Titelmasterformat durch Klicken bearbeiten</a:t>
            </a:r>
            <a:endParaRPr lang="de-DE" noProof="0" dirty="0"/>
          </a:p>
        </p:txBody>
      </p:sp>
      <p:sp>
        <p:nvSpPr>
          <p:cNvPr id="3" name="Untertitel 2"/>
          <p:cNvSpPr>
            <a:spLocks noGrp="1"/>
          </p:cNvSpPr>
          <p:nvPr>
            <p:ph type="subTitle" idx="1"/>
          </p:nvPr>
        </p:nvSpPr>
        <p:spPr>
          <a:xfrm>
            <a:off x="5039884" y="5061288"/>
            <a:ext cx="6528725" cy="960000"/>
          </a:xfrm>
        </p:spPr>
        <p:txBody>
          <a:bodyPr/>
          <a:lstStyle>
            <a:lvl1pPr marL="0" indent="0" algn="l" defTabSz="1219170" rtl="0" eaLnBrk="1" latinLnBrk="0" hangingPunct="1">
              <a:spcBef>
                <a:spcPts val="0"/>
              </a:spcBef>
              <a:spcAft>
                <a:spcPts val="800"/>
              </a:spcAft>
              <a:buFontTx/>
              <a:buNone/>
              <a:defRPr lang="en-US" sz="2133" kern="1200" dirty="0">
                <a:solidFill>
                  <a:schemeClr val="bg1"/>
                </a:solidFill>
                <a:latin typeface="Calibri Light" panose="020F0302020204030204" pitchFamily="34" charset="0"/>
                <a:ea typeface="+mn-ea"/>
                <a:cs typeface="+mn-cs"/>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de-DE" noProof="0" smtClean="0"/>
              <a:t>Formatvorlage des Untertitelmasters durch Klicken bearbeiten</a:t>
            </a:r>
            <a:endParaRPr lang="de-DE" noProof="0" dirty="0"/>
          </a:p>
        </p:txBody>
      </p:sp>
    </p:spTree>
    <p:extLst>
      <p:ext uri="{BB962C8B-B14F-4D97-AF65-F5344CB8AC3E}">
        <p14:creationId xmlns:p14="http://schemas.microsoft.com/office/powerpoint/2010/main" val="222763195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noProof="0" smtClean="0"/>
              <a:t>Titelmasterformat durch Klicken bearbeiten</a:t>
            </a:r>
            <a:endParaRPr lang="de-DE" noProof="0" dirty="0"/>
          </a:p>
        </p:txBody>
      </p:sp>
    </p:spTree>
    <p:extLst>
      <p:ext uri="{BB962C8B-B14F-4D97-AF65-F5344CB8AC3E}">
        <p14:creationId xmlns:p14="http://schemas.microsoft.com/office/powerpoint/2010/main" val="414435957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76225912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Großes Bild">
    <p:spTree>
      <p:nvGrpSpPr>
        <p:cNvPr id="1" name=""/>
        <p:cNvGrpSpPr/>
        <p:nvPr/>
      </p:nvGrpSpPr>
      <p:grpSpPr>
        <a:xfrm>
          <a:off x="0" y="0"/>
          <a:ext cx="0" cy="0"/>
          <a:chOff x="0" y="0"/>
          <a:chExt cx="0" cy="0"/>
        </a:xfrm>
      </p:grpSpPr>
      <p:sp>
        <p:nvSpPr>
          <p:cNvPr id="6" name="Bildplatzhalter 5"/>
          <p:cNvSpPr>
            <a:spLocks noGrp="1"/>
          </p:cNvSpPr>
          <p:nvPr>
            <p:ph type="pic" sz="quarter" idx="13"/>
          </p:nvPr>
        </p:nvSpPr>
        <p:spPr>
          <a:xfrm>
            <a:off x="334434" y="357717"/>
            <a:ext cx="11523133" cy="5664200"/>
          </a:xfrm>
        </p:spPr>
        <p:txBody>
          <a:bodyPr/>
          <a:lstStyle/>
          <a:p>
            <a:pPr lvl="0"/>
            <a:r>
              <a:rPr lang="de-DE" noProof="0" smtClean="0"/>
              <a:t>Bild durch Klicken auf Symbol hinzufügen</a:t>
            </a:r>
            <a:endParaRPr lang="de-DE" noProof="0" dirty="0"/>
          </a:p>
        </p:txBody>
      </p:sp>
    </p:spTree>
    <p:extLst>
      <p:ext uri="{BB962C8B-B14F-4D97-AF65-F5344CB8AC3E}">
        <p14:creationId xmlns:p14="http://schemas.microsoft.com/office/powerpoint/2010/main" val="2087540653"/>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Großes Bild mit Text">
    <p:spTree>
      <p:nvGrpSpPr>
        <p:cNvPr id="1" name=""/>
        <p:cNvGrpSpPr/>
        <p:nvPr/>
      </p:nvGrpSpPr>
      <p:grpSpPr>
        <a:xfrm>
          <a:off x="0" y="0"/>
          <a:ext cx="0" cy="0"/>
          <a:chOff x="0" y="0"/>
          <a:chExt cx="0" cy="0"/>
        </a:xfrm>
      </p:grpSpPr>
      <p:sp>
        <p:nvSpPr>
          <p:cNvPr id="11" name="Bildplatzhalter 10"/>
          <p:cNvSpPr>
            <a:spLocks noGrp="1"/>
          </p:cNvSpPr>
          <p:nvPr>
            <p:ph type="pic" sz="quarter" idx="15"/>
          </p:nvPr>
        </p:nvSpPr>
        <p:spPr>
          <a:xfrm>
            <a:off x="334434" y="357717"/>
            <a:ext cx="11523133" cy="5664200"/>
          </a:xfrm>
        </p:spPr>
        <p:txBody>
          <a:bodyPr/>
          <a:lstStyle/>
          <a:p>
            <a:pPr lvl="0"/>
            <a:r>
              <a:rPr lang="de-DE" noProof="0" smtClean="0"/>
              <a:t>Bild durch Klicken auf Symbol hinzufügen</a:t>
            </a:r>
            <a:endParaRPr lang="de-DE" noProof="0" dirty="0"/>
          </a:p>
        </p:txBody>
      </p:sp>
      <p:sp>
        <p:nvSpPr>
          <p:cNvPr id="12" name="Textplatzhalter 8"/>
          <p:cNvSpPr>
            <a:spLocks noGrp="1"/>
          </p:cNvSpPr>
          <p:nvPr>
            <p:ph type="body" sz="quarter" idx="14"/>
          </p:nvPr>
        </p:nvSpPr>
        <p:spPr>
          <a:xfrm>
            <a:off x="624417" y="644040"/>
            <a:ext cx="5376333" cy="5377877"/>
          </a:xfrm>
        </p:spPr>
        <p:txBody>
          <a:bodyPr/>
          <a:lstStyle>
            <a:lvl1pPr marL="0" indent="0">
              <a:spcAft>
                <a:spcPts val="0"/>
              </a:spcAft>
              <a:buFont typeface="Arial" panose="020B0604020202020204" pitchFamily="34" charset="0"/>
              <a:buNone/>
              <a:defRPr sz="3733">
                <a:solidFill>
                  <a:schemeClr val="bg1"/>
                </a:solidFill>
                <a:latin typeface="Calibri" panose="020F0502020204030204" pitchFamily="34" charset="0"/>
              </a:defRPr>
            </a:lvl1pPr>
            <a:lvl2pPr marL="0" indent="0">
              <a:spcBef>
                <a:spcPts val="0"/>
              </a:spcBef>
              <a:spcAft>
                <a:spcPts val="0"/>
              </a:spcAft>
              <a:buClr>
                <a:schemeClr val="bg1"/>
              </a:buClr>
              <a:buNone/>
              <a:defRPr sz="3733">
                <a:solidFill>
                  <a:schemeClr val="bg1"/>
                </a:solidFill>
                <a:latin typeface="Calibri" panose="020F0502020204030204" pitchFamily="34" charset="0"/>
              </a:defRPr>
            </a:lvl2pPr>
            <a:lvl3pPr marL="0" indent="0">
              <a:spcBef>
                <a:spcPts val="0"/>
              </a:spcBef>
              <a:buFont typeface="Arial" panose="020B0604020202020204" pitchFamily="34" charset="0"/>
              <a:buNone/>
              <a:defRPr sz="3733">
                <a:solidFill>
                  <a:schemeClr val="bg1"/>
                </a:solidFill>
                <a:latin typeface="Calibri" panose="020F0502020204030204" pitchFamily="34" charset="0"/>
              </a:defRPr>
            </a:lvl3pPr>
            <a:lvl4pPr marL="0" indent="0">
              <a:spcBef>
                <a:spcPts val="0"/>
              </a:spcBef>
              <a:buClr>
                <a:schemeClr val="bg1"/>
              </a:buClr>
              <a:buNone/>
              <a:defRPr sz="3733">
                <a:solidFill>
                  <a:schemeClr val="bg1"/>
                </a:solidFill>
                <a:latin typeface="Calibri" panose="020F0502020204030204" pitchFamily="34" charset="0"/>
              </a:defRPr>
            </a:lvl4pPr>
            <a:lvl5pPr marL="0" indent="0">
              <a:spcBef>
                <a:spcPts val="0"/>
              </a:spcBef>
              <a:buFont typeface="Arial" panose="020B0604020202020204" pitchFamily="34" charset="0"/>
              <a:buNone/>
              <a:defRPr sz="3733">
                <a:solidFill>
                  <a:schemeClr val="bg1"/>
                </a:solidFill>
                <a:latin typeface="Calibri" panose="020F0502020204030204" pitchFamily="34" charset="0"/>
              </a:defRPr>
            </a:lvl5pPr>
          </a:lstStyle>
          <a:p>
            <a:pPr lvl="0"/>
            <a:r>
              <a:rPr lang="de-DE" noProof="0" smtClean="0"/>
              <a:t>Formatvorlagen des Textmasters bearbeiten</a:t>
            </a:r>
          </a:p>
          <a:p>
            <a:pPr lvl="1"/>
            <a:r>
              <a:rPr lang="de-DE" noProof="0" smtClean="0"/>
              <a:t>Zweite Ebene</a:t>
            </a:r>
          </a:p>
          <a:p>
            <a:pPr lvl="2"/>
            <a:r>
              <a:rPr lang="de-DE" noProof="0" smtClean="0"/>
              <a:t>Dritte Ebene</a:t>
            </a:r>
          </a:p>
          <a:p>
            <a:pPr lvl="3"/>
            <a:r>
              <a:rPr lang="de-DE" noProof="0" smtClean="0"/>
              <a:t>Vierte Ebene</a:t>
            </a:r>
          </a:p>
          <a:p>
            <a:pPr lvl="4"/>
            <a:r>
              <a:rPr lang="de-DE" noProof="0" smtClean="0"/>
              <a:t>Fünfte Ebene</a:t>
            </a:r>
            <a:endParaRPr lang="de-DE" noProof="0" dirty="0"/>
          </a:p>
        </p:txBody>
      </p:sp>
    </p:spTree>
    <p:extLst>
      <p:ext uri="{BB962C8B-B14F-4D97-AF65-F5344CB8AC3E}">
        <p14:creationId xmlns:p14="http://schemas.microsoft.com/office/powerpoint/2010/main" val="253946297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p:cSld name="Großes Bild mit Text ohne Fußzeile">
    <p:spTree>
      <p:nvGrpSpPr>
        <p:cNvPr id="1" name=""/>
        <p:cNvGrpSpPr/>
        <p:nvPr/>
      </p:nvGrpSpPr>
      <p:grpSpPr>
        <a:xfrm>
          <a:off x="0" y="0"/>
          <a:ext cx="0" cy="0"/>
          <a:chOff x="0" y="0"/>
          <a:chExt cx="0" cy="0"/>
        </a:xfrm>
      </p:grpSpPr>
      <p:sp>
        <p:nvSpPr>
          <p:cNvPr id="11" name="Bildplatzhalter 10"/>
          <p:cNvSpPr>
            <a:spLocks noGrp="1"/>
          </p:cNvSpPr>
          <p:nvPr>
            <p:ph type="pic" sz="quarter" idx="15"/>
          </p:nvPr>
        </p:nvSpPr>
        <p:spPr>
          <a:xfrm>
            <a:off x="334435" y="357717"/>
            <a:ext cx="11523132" cy="6144684"/>
          </a:xfrm>
        </p:spPr>
        <p:txBody>
          <a:bodyPr/>
          <a:lstStyle/>
          <a:p>
            <a:pPr lvl="0"/>
            <a:r>
              <a:rPr lang="de-DE" noProof="0" smtClean="0"/>
              <a:t>Bild durch Klicken auf Symbol hinzufügen</a:t>
            </a:r>
            <a:endParaRPr lang="de-DE" noProof="0" dirty="0"/>
          </a:p>
        </p:txBody>
      </p:sp>
      <p:sp>
        <p:nvSpPr>
          <p:cNvPr id="9" name="Textplatzhalter 8"/>
          <p:cNvSpPr>
            <a:spLocks noGrp="1"/>
          </p:cNvSpPr>
          <p:nvPr>
            <p:ph type="body" sz="quarter" idx="14"/>
          </p:nvPr>
        </p:nvSpPr>
        <p:spPr>
          <a:xfrm>
            <a:off x="624417" y="645371"/>
            <a:ext cx="5376333" cy="3071495"/>
          </a:xfrm>
        </p:spPr>
        <p:txBody>
          <a:bodyPr/>
          <a:lstStyle>
            <a:lvl1pPr marL="0" indent="0">
              <a:spcAft>
                <a:spcPts val="0"/>
              </a:spcAft>
              <a:buFont typeface="Arial" panose="020B0604020202020204" pitchFamily="34" charset="0"/>
              <a:buNone/>
              <a:defRPr sz="3733">
                <a:solidFill>
                  <a:schemeClr val="bg1"/>
                </a:solidFill>
                <a:latin typeface="Calibri" panose="020F0502020204030204" pitchFamily="34" charset="0"/>
              </a:defRPr>
            </a:lvl1pPr>
            <a:lvl2pPr marL="0" indent="0">
              <a:spcBef>
                <a:spcPts val="0"/>
              </a:spcBef>
              <a:spcAft>
                <a:spcPts val="0"/>
              </a:spcAft>
              <a:buClr>
                <a:schemeClr val="bg1"/>
              </a:buClr>
              <a:buNone/>
              <a:defRPr sz="3733">
                <a:solidFill>
                  <a:schemeClr val="bg1"/>
                </a:solidFill>
                <a:latin typeface="Calibri" panose="020F0502020204030204" pitchFamily="34" charset="0"/>
              </a:defRPr>
            </a:lvl2pPr>
            <a:lvl3pPr marL="0" indent="0">
              <a:spcBef>
                <a:spcPts val="0"/>
              </a:spcBef>
              <a:buFont typeface="Arial" panose="020B0604020202020204" pitchFamily="34" charset="0"/>
              <a:buNone/>
              <a:defRPr sz="3733">
                <a:solidFill>
                  <a:schemeClr val="bg1"/>
                </a:solidFill>
                <a:latin typeface="Calibri" panose="020F0502020204030204" pitchFamily="34" charset="0"/>
              </a:defRPr>
            </a:lvl3pPr>
            <a:lvl4pPr marL="0" indent="0">
              <a:spcBef>
                <a:spcPts val="0"/>
              </a:spcBef>
              <a:buClr>
                <a:schemeClr val="bg1"/>
              </a:buClr>
              <a:buNone/>
              <a:defRPr sz="3733">
                <a:solidFill>
                  <a:schemeClr val="bg1"/>
                </a:solidFill>
                <a:latin typeface="Calibri" panose="020F0502020204030204" pitchFamily="34" charset="0"/>
              </a:defRPr>
            </a:lvl4pPr>
            <a:lvl5pPr marL="0" indent="0">
              <a:spcBef>
                <a:spcPts val="0"/>
              </a:spcBef>
              <a:buFont typeface="Arial" panose="020B0604020202020204" pitchFamily="34" charset="0"/>
              <a:buNone/>
              <a:defRPr sz="3733">
                <a:solidFill>
                  <a:schemeClr val="bg1"/>
                </a:solidFill>
                <a:latin typeface="Calibri" panose="020F0502020204030204" pitchFamily="34" charset="0"/>
              </a:defRPr>
            </a:lvl5pPr>
          </a:lstStyle>
          <a:p>
            <a:pPr lvl="0"/>
            <a:r>
              <a:rPr lang="de-DE" noProof="0" smtClean="0"/>
              <a:t>Formatvorlagen des Textmasters bearbeiten</a:t>
            </a:r>
          </a:p>
          <a:p>
            <a:pPr lvl="1"/>
            <a:r>
              <a:rPr lang="de-DE" noProof="0" smtClean="0"/>
              <a:t>Zweite Ebene</a:t>
            </a:r>
          </a:p>
          <a:p>
            <a:pPr lvl="2"/>
            <a:r>
              <a:rPr lang="de-DE" noProof="0" smtClean="0"/>
              <a:t>Dritte Ebene</a:t>
            </a:r>
          </a:p>
          <a:p>
            <a:pPr lvl="3"/>
            <a:r>
              <a:rPr lang="de-DE" noProof="0" smtClean="0"/>
              <a:t>Vierte Ebene</a:t>
            </a:r>
          </a:p>
          <a:p>
            <a:pPr lvl="4"/>
            <a:r>
              <a:rPr lang="de-DE" noProof="0" smtClean="0"/>
              <a:t>Fünfte Ebene</a:t>
            </a:r>
            <a:endParaRPr lang="de-DE" noProof="0" dirty="0"/>
          </a:p>
        </p:txBody>
      </p:sp>
    </p:spTree>
    <p:extLst>
      <p:ext uri="{BB962C8B-B14F-4D97-AF65-F5344CB8AC3E}">
        <p14:creationId xmlns:p14="http://schemas.microsoft.com/office/powerpoint/2010/main" val="25154146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Zwei große Bilder">
    <p:spTree>
      <p:nvGrpSpPr>
        <p:cNvPr id="1" name=""/>
        <p:cNvGrpSpPr/>
        <p:nvPr/>
      </p:nvGrpSpPr>
      <p:grpSpPr>
        <a:xfrm>
          <a:off x="0" y="0"/>
          <a:ext cx="0" cy="0"/>
          <a:chOff x="0" y="0"/>
          <a:chExt cx="0" cy="0"/>
        </a:xfrm>
      </p:grpSpPr>
      <p:sp>
        <p:nvSpPr>
          <p:cNvPr id="6" name="Bildplatzhalter 5"/>
          <p:cNvSpPr>
            <a:spLocks noGrp="1"/>
          </p:cNvSpPr>
          <p:nvPr>
            <p:ph type="pic" sz="quarter" idx="13"/>
          </p:nvPr>
        </p:nvSpPr>
        <p:spPr>
          <a:xfrm>
            <a:off x="334435" y="357717"/>
            <a:ext cx="5666317" cy="5664200"/>
          </a:xfrm>
        </p:spPr>
        <p:txBody>
          <a:bodyPr/>
          <a:lstStyle/>
          <a:p>
            <a:pPr lvl="0"/>
            <a:r>
              <a:rPr lang="de-DE" noProof="0" smtClean="0"/>
              <a:t>Bild durch Klicken auf Symbol hinzufügen</a:t>
            </a:r>
            <a:endParaRPr lang="de-DE" noProof="0" dirty="0"/>
          </a:p>
        </p:txBody>
      </p:sp>
      <p:sp>
        <p:nvSpPr>
          <p:cNvPr id="10" name="Bildplatzhalter 9"/>
          <p:cNvSpPr>
            <a:spLocks noGrp="1"/>
          </p:cNvSpPr>
          <p:nvPr>
            <p:ph type="pic" sz="quarter" idx="14"/>
          </p:nvPr>
        </p:nvSpPr>
        <p:spPr>
          <a:xfrm>
            <a:off x="6191252" y="357717"/>
            <a:ext cx="5666315" cy="5664200"/>
          </a:xfrm>
        </p:spPr>
        <p:txBody>
          <a:bodyPr/>
          <a:lstStyle/>
          <a:p>
            <a:pPr lvl="0"/>
            <a:r>
              <a:rPr lang="de-DE" noProof="0" smtClean="0"/>
              <a:t>Bild durch Klicken auf Symbol hinzufügen</a:t>
            </a:r>
            <a:endParaRPr lang="de-DE" noProof="0" dirty="0"/>
          </a:p>
        </p:txBody>
      </p:sp>
    </p:spTree>
    <p:extLst>
      <p:ext uri="{BB962C8B-B14F-4D97-AF65-F5344CB8AC3E}">
        <p14:creationId xmlns:p14="http://schemas.microsoft.com/office/powerpoint/2010/main" val="324499768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Zwei große Objekte">
    <p:spTree>
      <p:nvGrpSpPr>
        <p:cNvPr id="1" name=""/>
        <p:cNvGrpSpPr/>
        <p:nvPr/>
      </p:nvGrpSpPr>
      <p:grpSpPr>
        <a:xfrm>
          <a:off x="0" y="0"/>
          <a:ext cx="0" cy="0"/>
          <a:chOff x="0" y="0"/>
          <a:chExt cx="0" cy="0"/>
        </a:xfrm>
      </p:grpSpPr>
      <p:sp>
        <p:nvSpPr>
          <p:cNvPr id="9" name="Inhaltsplatzhalter 8"/>
          <p:cNvSpPr>
            <a:spLocks noGrp="1"/>
          </p:cNvSpPr>
          <p:nvPr>
            <p:ph sz="quarter" idx="14"/>
          </p:nvPr>
        </p:nvSpPr>
        <p:spPr>
          <a:xfrm>
            <a:off x="6191253" y="357717"/>
            <a:ext cx="5666316" cy="5664200"/>
          </a:xfrm>
        </p:spPr>
        <p:txBody>
          <a:bodyPr lIns="216000" tIns="144000" rIns="216000" bIns="144000"/>
          <a:lstStyle>
            <a:lvl1pPr>
              <a:defRPr/>
            </a:lvl1pPr>
            <a:lvl2pPr>
              <a:buClr>
                <a:schemeClr val="tx2"/>
              </a:buClr>
              <a:defRPr/>
            </a:lvl2pPr>
            <a:lvl5pPr>
              <a:defRPr/>
            </a:lvl5pPr>
          </a:lstStyle>
          <a:p>
            <a:pPr lvl="0"/>
            <a:r>
              <a:rPr lang="de-DE" noProof="0" smtClean="0"/>
              <a:t>Formatvorlagen des Textmasters bearbeiten</a:t>
            </a:r>
          </a:p>
          <a:p>
            <a:pPr lvl="1"/>
            <a:r>
              <a:rPr lang="de-DE" noProof="0" smtClean="0"/>
              <a:t>Zweite Ebene</a:t>
            </a:r>
          </a:p>
          <a:p>
            <a:pPr lvl="2"/>
            <a:r>
              <a:rPr lang="de-DE" noProof="0" smtClean="0"/>
              <a:t>Dritte Ebene</a:t>
            </a:r>
          </a:p>
          <a:p>
            <a:pPr lvl="3"/>
            <a:r>
              <a:rPr lang="de-DE" noProof="0" smtClean="0"/>
              <a:t>Vierte Ebene</a:t>
            </a:r>
          </a:p>
          <a:p>
            <a:pPr lvl="4"/>
            <a:r>
              <a:rPr lang="de-DE" noProof="0" smtClean="0"/>
              <a:t>Fünfte Ebene</a:t>
            </a:r>
            <a:endParaRPr lang="de-DE" noProof="0" dirty="0"/>
          </a:p>
        </p:txBody>
      </p:sp>
      <p:sp>
        <p:nvSpPr>
          <p:cNvPr id="11" name="Inhaltsplatzhalter 10"/>
          <p:cNvSpPr>
            <a:spLocks noGrp="1"/>
          </p:cNvSpPr>
          <p:nvPr>
            <p:ph sz="quarter" idx="15"/>
          </p:nvPr>
        </p:nvSpPr>
        <p:spPr>
          <a:xfrm>
            <a:off x="334434" y="357717"/>
            <a:ext cx="5666317" cy="5664200"/>
          </a:xfrm>
        </p:spPr>
        <p:txBody>
          <a:bodyPr lIns="216000" tIns="144000" rIns="216000" bIns="144000"/>
          <a:lstStyle>
            <a:lvl5pPr>
              <a:defRPr/>
            </a:lvl5pPr>
          </a:lstStyle>
          <a:p>
            <a:pPr lvl="0"/>
            <a:r>
              <a:rPr lang="de-DE" noProof="0" smtClean="0"/>
              <a:t>Formatvorlagen des Textmasters bearbeiten</a:t>
            </a:r>
          </a:p>
          <a:p>
            <a:pPr lvl="1"/>
            <a:r>
              <a:rPr lang="de-DE" noProof="0" smtClean="0"/>
              <a:t>Zweite Ebene</a:t>
            </a:r>
          </a:p>
          <a:p>
            <a:pPr lvl="2"/>
            <a:r>
              <a:rPr lang="de-DE" noProof="0" smtClean="0"/>
              <a:t>Dritte Ebene</a:t>
            </a:r>
          </a:p>
          <a:p>
            <a:pPr lvl="3"/>
            <a:r>
              <a:rPr lang="de-DE" noProof="0" smtClean="0"/>
              <a:t>Vierte Ebene</a:t>
            </a:r>
          </a:p>
          <a:p>
            <a:pPr lvl="4"/>
            <a:r>
              <a:rPr lang="de-DE" noProof="0" smtClean="0"/>
              <a:t>Fünfte Ebene</a:t>
            </a:r>
            <a:endParaRPr lang="de-DE" noProof="0" dirty="0"/>
          </a:p>
        </p:txBody>
      </p:sp>
    </p:spTree>
    <p:extLst>
      <p:ext uri="{BB962C8B-B14F-4D97-AF65-F5344CB8AC3E}">
        <p14:creationId xmlns:p14="http://schemas.microsoft.com/office/powerpoint/2010/main" val="74688080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blank" preserve="1">
  <p:cSld name="Nur Logo">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1408473"/>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p:cSld name="Abschlußfolie">
    <p:spTree>
      <p:nvGrpSpPr>
        <p:cNvPr id="1" name=""/>
        <p:cNvGrpSpPr/>
        <p:nvPr/>
      </p:nvGrpSpPr>
      <p:grpSpPr>
        <a:xfrm>
          <a:off x="0" y="0"/>
          <a:ext cx="0" cy="0"/>
          <a:chOff x="0" y="0"/>
          <a:chExt cx="0" cy="0"/>
        </a:xfrm>
      </p:grpSpPr>
      <p:pic>
        <p:nvPicPr>
          <p:cNvPr id="3" name="Grafik 7"/>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242551" y="6136217"/>
            <a:ext cx="1638300" cy="56726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 name="Bildplatzhalter 5"/>
          <p:cNvSpPr>
            <a:spLocks noGrp="1"/>
          </p:cNvSpPr>
          <p:nvPr>
            <p:ph type="pic" sz="quarter" idx="13"/>
          </p:nvPr>
        </p:nvSpPr>
        <p:spPr>
          <a:xfrm>
            <a:off x="334434" y="357717"/>
            <a:ext cx="11523133" cy="5664200"/>
          </a:xfrm>
        </p:spPr>
        <p:txBody>
          <a:bodyPr/>
          <a:lstStyle/>
          <a:p>
            <a:pPr lvl="0"/>
            <a:r>
              <a:rPr lang="de-DE" noProof="0" smtClean="0"/>
              <a:t>Bild durch Klicken auf Symbol hinzufügen</a:t>
            </a:r>
            <a:endParaRPr lang="de-DE" noProof="0" dirty="0"/>
          </a:p>
        </p:txBody>
      </p:sp>
    </p:spTree>
    <p:extLst>
      <p:ext uri="{BB962C8B-B14F-4D97-AF65-F5344CB8AC3E}">
        <p14:creationId xmlns:p14="http://schemas.microsoft.com/office/powerpoint/2010/main" val="2263146103"/>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1_Titel und Inhalt_dunkel">
    <p:spTree>
      <p:nvGrpSpPr>
        <p:cNvPr id="1" name=""/>
        <p:cNvGrpSpPr/>
        <p:nvPr/>
      </p:nvGrpSpPr>
      <p:grpSpPr>
        <a:xfrm>
          <a:off x="0" y="0"/>
          <a:ext cx="0" cy="0"/>
          <a:chOff x="0" y="0"/>
          <a:chExt cx="0" cy="0"/>
        </a:xfrm>
      </p:grpSpPr>
      <p:sp>
        <p:nvSpPr>
          <p:cNvPr id="2" name="Rechteck 1"/>
          <p:cNvSpPr/>
          <p:nvPr/>
        </p:nvSpPr>
        <p:spPr>
          <a:xfrm>
            <a:off x="0" y="0"/>
            <a:ext cx="12192000" cy="1411818"/>
          </a:xfrm>
          <a:prstGeom prst="rect">
            <a:avLst/>
          </a:prstGeom>
          <a:solidFill>
            <a:schemeClr val="accent2"/>
          </a:solidFill>
          <a:ln>
            <a:noFill/>
          </a:ln>
          <a:effectLst>
            <a:glow rad="228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Inhaltsplatzhalter 9"/>
          <p:cNvSpPr>
            <a:spLocks noGrp="1"/>
          </p:cNvSpPr>
          <p:nvPr>
            <p:ph sz="quarter" idx="13"/>
          </p:nvPr>
        </p:nvSpPr>
        <p:spPr>
          <a:xfrm>
            <a:off x="624419" y="1604434"/>
            <a:ext cx="10943167" cy="4417484"/>
          </a:xfrm>
        </p:spPr>
        <p:txBody>
          <a:bodyPr/>
          <a:lstStyle>
            <a:lvl5pPr>
              <a:defRPr/>
            </a:lvl5pPr>
            <a:lvl8pPr>
              <a:defRPr/>
            </a:lvl8pPr>
            <a:lvl9pPr>
              <a:defRPr/>
            </a:lvl9pPr>
          </a:lstStyle>
          <a:p>
            <a:pPr lvl="0"/>
            <a:r>
              <a:rPr lang="de-DE" noProof="0" smtClean="0"/>
              <a:t>Formatvorlagen des Textmasters bearbeiten</a:t>
            </a:r>
          </a:p>
          <a:p>
            <a:pPr lvl="1"/>
            <a:r>
              <a:rPr lang="de-DE" noProof="0" smtClean="0"/>
              <a:t>Zweite Ebene</a:t>
            </a:r>
          </a:p>
          <a:p>
            <a:pPr lvl="2"/>
            <a:r>
              <a:rPr lang="de-DE" noProof="0" smtClean="0"/>
              <a:t>Dritte Ebene</a:t>
            </a:r>
          </a:p>
          <a:p>
            <a:pPr lvl="3"/>
            <a:r>
              <a:rPr lang="de-DE" noProof="0" smtClean="0"/>
              <a:t>Vierte Ebene</a:t>
            </a:r>
          </a:p>
          <a:p>
            <a:pPr lvl="4"/>
            <a:r>
              <a:rPr lang="de-DE" noProof="0" smtClean="0"/>
              <a:t>Fünfte Ebene</a:t>
            </a:r>
            <a:endParaRPr lang="en-US" noProof="0" dirty="0"/>
          </a:p>
        </p:txBody>
      </p:sp>
      <p:sp>
        <p:nvSpPr>
          <p:cNvPr id="7" name="Titel 6"/>
          <p:cNvSpPr>
            <a:spLocks noGrp="1"/>
          </p:cNvSpPr>
          <p:nvPr>
            <p:ph type="title"/>
          </p:nvPr>
        </p:nvSpPr>
        <p:spPr/>
        <p:txBody>
          <a:bodyPr/>
          <a:lstStyle>
            <a:lvl1pPr>
              <a:defRPr>
                <a:solidFill>
                  <a:schemeClr val="bg1"/>
                </a:solidFill>
              </a:defRPr>
            </a:lvl1pPr>
          </a:lstStyle>
          <a:p>
            <a:r>
              <a:rPr lang="de-DE" noProof="0" dirty="0" smtClean="0"/>
              <a:t>Titelmasterformat durch Klicken bearbeiten</a:t>
            </a:r>
            <a:endParaRPr lang="en-US" noProof="0" dirty="0"/>
          </a:p>
        </p:txBody>
      </p:sp>
    </p:spTree>
    <p:extLst>
      <p:ext uri="{BB962C8B-B14F-4D97-AF65-F5344CB8AC3E}">
        <p14:creationId xmlns:p14="http://schemas.microsoft.com/office/powerpoint/2010/main" val="2938354668"/>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Abschnitts-&#10;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334434" y="3909483"/>
            <a:ext cx="11523133" cy="959676"/>
          </a:xfrm>
        </p:spPr>
        <p:txBody>
          <a:bodyPr anchor="b"/>
          <a:lstStyle>
            <a:lvl1pPr algn="l">
              <a:defRPr lang="en-US" sz="2933" b="0" kern="1200" dirty="0">
                <a:solidFill>
                  <a:srgbClr val="009BDC"/>
                </a:solidFill>
                <a:latin typeface="Calibri" panose="020F0502020204030204" pitchFamily="34" charset="0"/>
                <a:ea typeface="+mj-ea"/>
                <a:cs typeface="+mj-cs"/>
              </a:defRPr>
            </a:lvl1pPr>
          </a:lstStyle>
          <a:p>
            <a:r>
              <a:rPr lang="de-DE" noProof="0" smtClean="0"/>
              <a:t>Titelmasterformat durch Klicken bearbeiten</a:t>
            </a:r>
            <a:endParaRPr lang="de-DE" noProof="0" dirty="0"/>
          </a:p>
        </p:txBody>
      </p:sp>
      <p:sp>
        <p:nvSpPr>
          <p:cNvPr id="3" name="Textplatzhalter 2"/>
          <p:cNvSpPr>
            <a:spLocks noGrp="1"/>
          </p:cNvSpPr>
          <p:nvPr>
            <p:ph type="body" idx="1"/>
          </p:nvPr>
        </p:nvSpPr>
        <p:spPr>
          <a:xfrm>
            <a:off x="334434" y="5061182"/>
            <a:ext cx="11523133" cy="768085"/>
          </a:xfrm>
        </p:spPr>
        <p:txBody>
          <a:bodyPr anchor="t" anchorCtr="0"/>
          <a:lstStyle>
            <a:lvl1pPr marL="0" indent="0">
              <a:buNone/>
              <a:defRPr sz="2133">
                <a:solidFill>
                  <a:schemeClr val="tx1">
                    <a:tint val="75000"/>
                  </a:schemeClr>
                </a:solidFill>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de-DE" noProof="0" smtClean="0"/>
              <a:t>Formatvorlagen des Textmasters bearbeiten</a:t>
            </a:r>
          </a:p>
        </p:txBody>
      </p:sp>
      <p:sp>
        <p:nvSpPr>
          <p:cNvPr id="8" name="Bildplatzhalter 7"/>
          <p:cNvSpPr>
            <a:spLocks noGrp="1"/>
          </p:cNvSpPr>
          <p:nvPr>
            <p:ph type="pic" sz="quarter" idx="13"/>
          </p:nvPr>
        </p:nvSpPr>
        <p:spPr>
          <a:xfrm>
            <a:off x="334434" y="357718"/>
            <a:ext cx="11523133" cy="3359149"/>
          </a:xfrm>
        </p:spPr>
        <p:txBody>
          <a:bodyPr/>
          <a:lstStyle/>
          <a:p>
            <a:pPr lvl="0"/>
            <a:r>
              <a:rPr lang="de-DE" noProof="0" smtClean="0"/>
              <a:t>Bild durch Klicken auf Symbol hinzufügen</a:t>
            </a:r>
            <a:endParaRPr lang="de-DE" noProof="0" dirty="0"/>
          </a:p>
        </p:txBody>
      </p:sp>
    </p:spTree>
    <p:extLst>
      <p:ext uri="{BB962C8B-B14F-4D97-AF65-F5344CB8AC3E}">
        <p14:creationId xmlns:p14="http://schemas.microsoft.com/office/powerpoint/2010/main" val="293878833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2_Titel und Inhalt_dunkel">
    <p:bg>
      <p:bgPr>
        <a:solidFill>
          <a:schemeClr val="accent2"/>
        </a:solidFill>
        <a:effectLst/>
      </p:bgPr>
    </p:bg>
    <p:spTree>
      <p:nvGrpSpPr>
        <p:cNvPr id="1" name=""/>
        <p:cNvGrpSpPr/>
        <p:nvPr/>
      </p:nvGrpSpPr>
      <p:grpSpPr>
        <a:xfrm>
          <a:off x="0" y="0"/>
          <a:ext cx="0" cy="0"/>
          <a:chOff x="0" y="0"/>
          <a:chExt cx="0" cy="0"/>
        </a:xfrm>
      </p:grpSpPr>
      <p:sp>
        <p:nvSpPr>
          <p:cNvPr id="2" name="Rechteck 1"/>
          <p:cNvSpPr/>
          <p:nvPr/>
        </p:nvSpPr>
        <p:spPr>
          <a:xfrm>
            <a:off x="0" y="0"/>
            <a:ext cx="12192000" cy="1411818"/>
          </a:xfrm>
          <a:prstGeom prst="rect">
            <a:avLst/>
          </a:prstGeom>
          <a:solidFill>
            <a:schemeClr val="bg1"/>
          </a:solidFill>
          <a:ln>
            <a:noFill/>
          </a:ln>
          <a:effectLst>
            <a:glow rad="228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0" name="Inhaltsplatzhalter 9"/>
          <p:cNvSpPr>
            <a:spLocks noGrp="1"/>
          </p:cNvSpPr>
          <p:nvPr>
            <p:ph sz="quarter" idx="13"/>
          </p:nvPr>
        </p:nvSpPr>
        <p:spPr>
          <a:xfrm>
            <a:off x="624419" y="1604434"/>
            <a:ext cx="10943167" cy="4417484"/>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8pPr>
              <a:defRPr/>
            </a:lvl8pPr>
            <a:lvl9pPr>
              <a:defRPr/>
            </a:lvl9pPr>
          </a:lstStyle>
          <a:p>
            <a:pPr lvl="0"/>
            <a:r>
              <a:rPr lang="de-DE" noProof="0" dirty="0" smtClean="0"/>
              <a:t>Formatvorlagen des Textmasters bearbeiten</a:t>
            </a:r>
          </a:p>
          <a:p>
            <a:pPr lvl="1"/>
            <a:r>
              <a:rPr lang="de-DE" noProof="0" dirty="0" smtClean="0"/>
              <a:t>Zweite Ebene</a:t>
            </a:r>
          </a:p>
          <a:p>
            <a:pPr lvl="2"/>
            <a:r>
              <a:rPr lang="de-DE" noProof="0" dirty="0" smtClean="0"/>
              <a:t>Dritte Ebene</a:t>
            </a:r>
          </a:p>
          <a:p>
            <a:pPr lvl="3"/>
            <a:r>
              <a:rPr lang="de-DE" noProof="0" dirty="0" smtClean="0"/>
              <a:t>Vierte Ebene</a:t>
            </a:r>
          </a:p>
          <a:p>
            <a:pPr lvl="4"/>
            <a:r>
              <a:rPr lang="de-DE" noProof="0" dirty="0" smtClean="0"/>
              <a:t>Fünfte Ebene</a:t>
            </a:r>
            <a:endParaRPr lang="en-US" noProof="0" dirty="0"/>
          </a:p>
        </p:txBody>
      </p:sp>
      <p:sp>
        <p:nvSpPr>
          <p:cNvPr id="7" name="Titel 6"/>
          <p:cNvSpPr>
            <a:spLocks noGrp="1"/>
          </p:cNvSpPr>
          <p:nvPr>
            <p:ph type="title"/>
          </p:nvPr>
        </p:nvSpPr>
        <p:spPr/>
        <p:txBody>
          <a:bodyPr/>
          <a:lstStyle>
            <a:lvl1pPr>
              <a:defRPr>
                <a:solidFill>
                  <a:schemeClr val="accent2"/>
                </a:solidFill>
              </a:defRPr>
            </a:lvl1pPr>
          </a:lstStyle>
          <a:p>
            <a:r>
              <a:rPr lang="de-DE" noProof="0" dirty="0" smtClean="0"/>
              <a:t>Titelmasterformat durch Klicken bearbeiten</a:t>
            </a:r>
            <a:endParaRPr lang="en-US" noProof="0" dirty="0"/>
          </a:p>
        </p:txBody>
      </p:sp>
    </p:spTree>
    <p:extLst>
      <p:ext uri="{BB962C8B-B14F-4D97-AF65-F5344CB8AC3E}">
        <p14:creationId xmlns:p14="http://schemas.microsoft.com/office/powerpoint/2010/main" val="660417367"/>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Abschnittsüberschrift 2">
    <p:spTree>
      <p:nvGrpSpPr>
        <p:cNvPr id="1" name=""/>
        <p:cNvGrpSpPr/>
        <p:nvPr/>
      </p:nvGrpSpPr>
      <p:grpSpPr>
        <a:xfrm>
          <a:off x="0" y="0"/>
          <a:ext cx="0" cy="0"/>
          <a:chOff x="0" y="0"/>
          <a:chExt cx="0" cy="0"/>
        </a:xfrm>
      </p:grpSpPr>
      <p:sp>
        <p:nvSpPr>
          <p:cNvPr id="4" name="Rechteck 3"/>
          <p:cNvSpPr/>
          <p:nvPr/>
        </p:nvSpPr>
        <p:spPr>
          <a:xfrm>
            <a:off x="334434" y="355601"/>
            <a:ext cx="11523133" cy="3746500"/>
          </a:xfrm>
          <a:prstGeom prst="rect">
            <a:avLst/>
          </a:prstGeom>
          <a:solidFill>
            <a:srgbClr val="E0E0E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de-DE" sz="2400" dirty="0">
              <a:latin typeface="Calibri" panose="020F0502020204030204" pitchFamily="34" charset="0"/>
            </a:endParaRPr>
          </a:p>
        </p:txBody>
      </p:sp>
      <p:sp>
        <p:nvSpPr>
          <p:cNvPr id="3" name="Textplatzhalter 2"/>
          <p:cNvSpPr>
            <a:spLocks noGrp="1"/>
          </p:cNvSpPr>
          <p:nvPr>
            <p:ph type="body" idx="1"/>
          </p:nvPr>
        </p:nvSpPr>
        <p:spPr>
          <a:xfrm>
            <a:off x="623392" y="1700904"/>
            <a:ext cx="10944193" cy="1152032"/>
          </a:xfrm>
        </p:spPr>
        <p:txBody>
          <a:bodyPr anchor="t" anchorCtr="0"/>
          <a:lstStyle>
            <a:lvl1pPr marL="0" indent="0">
              <a:buNone/>
              <a:defRPr lang="de-DE" sz="2133" kern="1200" dirty="0" smtClean="0">
                <a:solidFill>
                  <a:srgbClr val="009BDC"/>
                </a:solidFill>
                <a:latin typeface="Calibri Light" panose="020F0302020204030204" pitchFamily="34" charset="0"/>
                <a:ea typeface="+mn-ea"/>
                <a:cs typeface="+mn-cs"/>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de-DE" noProof="0" smtClean="0"/>
              <a:t>Formatvorlagen des Textmasters bearbeiten</a:t>
            </a:r>
          </a:p>
        </p:txBody>
      </p:sp>
      <p:sp>
        <p:nvSpPr>
          <p:cNvPr id="8" name="Titel 7"/>
          <p:cNvSpPr>
            <a:spLocks noGrp="1"/>
          </p:cNvSpPr>
          <p:nvPr>
            <p:ph type="title"/>
          </p:nvPr>
        </p:nvSpPr>
        <p:spPr>
          <a:xfrm>
            <a:off x="624419" y="645584"/>
            <a:ext cx="10943167" cy="863203"/>
          </a:xfrm>
        </p:spPr>
        <p:txBody>
          <a:bodyPr anchor="b"/>
          <a:lstStyle>
            <a:lvl1pPr>
              <a:defRPr b="0">
                <a:latin typeface="Calibri" panose="020F0502020204030204" pitchFamily="34" charset="0"/>
              </a:defRPr>
            </a:lvl1pPr>
          </a:lstStyle>
          <a:p>
            <a:r>
              <a:rPr lang="de-DE" noProof="0" smtClean="0"/>
              <a:t>Titelmasterformat durch Klicken bearbeiten</a:t>
            </a:r>
            <a:endParaRPr lang="de-DE" noProof="0" dirty="0"/>
          </a:p>
        </p:txBody>
      </p:sp>
    </p:spTree>
    <p:extLst>
      <p:ext uri="{BB962C8B-B14F-4D97-AF65-F5344CB8AC3E}">
        <p14:creationId xmlns:p14="http://schemas.microsoft.com/office/powerpoint/2010/main" val="31514442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el und Inhalt">
    <p:spTree>
      <p:nvGrpSpPr>
        <p:cNvPr id="1" name=""/>
        <p:cNvGrpSpPr/>
        <p:nvPr/>
      </p:nvGrpSpPr>
      <p:grpSpPr>
        <a:xfrm>
          <a:off x="0" y="0"/>
          <a:ext cx="0" cy="0"/>
          <a:chOff x="0" y="0"/>
          <a:chExt cx="0" cy="0"/>
        </a:xfrm>
      </p:grpSpPr>
      <p:sp>
        <p:nvSpPr>
          <p:cNvPr id="10" name="Inhaltsplatzhalter 9"/>
          <p:cNvSpPr>
            <a:spLocks noGrp="1"/>
          </p:cNvSpPr>
          <p:nvPr>
            <p:ph sz="quarter" idx="13"/>
          </p:nvPr>
        </p:nvSpPr>
        <p:spPr>
          <a:xfrm>
            <a:off x="624419" y="1604434"/>
            <a:ext cx="10943167" cy="4417484"/>
          </a:xfrm>
        </p:spPr>
        <p:txBody>
          <a:bodyPr/>
          <a:lstStyle>
            <a:lvl5pPr>
              <a:defRPr/>
            </a:lvl5pPr>
            <a:lvl8pPr>
              <a:defRPr/>
            </a:lvl8pPr>
            <a:lvl9pPr>
              <a:defRPr/>
            </a:lvl9pPr>
          </a:lstStyle>
          <a:p>
            <a:pPr lvl="0"/>
            <a:r>
              <a:rPr lang="de-DE" noProof="0" smtClean="0"/>
              <a:t>Formatvorlagen des Textmasters bearbeiten</a:t>
            </a:r>
          </a:p>
          <a:p>
            <a:pPr lvl="1"/>
            <a:r>
              <a:rPr lang="de-DE" noProof="0" smtClean="0"/>
              <a:t>Zweite Ebene</a:t>
            </a:r>
          </a:p>
          <a:p>
            <a:pPr lvl="2"/>
            <a:r>
              <a:rPr lang="de-DE" noProof="0" smtClean="0"/>
              <a:t>Dritte Ebene</a:t>
            </a:r>
          </a:p>
          <a:p>
            <a:pPr lvl="3"/>
            <a:r>
              <a:rPr lang="de-DE" noProof="0" smtClean="0"/>
              <a:t>Vierte Ebene</a:t>
            </a:r>
          </a:p>
          <a:p>
            <a:pPr lvl="4"/>
            <a:r>
              <a:rPr lang="de-DE" noProof="0" smtClean="0"/>
              <a:t>Fünfte Ebene</a:t>
            </a:r>
            <a:endParaRPr lang="de-DE" noProof="0" dirty="0"/>
          </a:p>
        </p:txBody>
      </p:sp>
      <p:sp>
        <p:nvSpPr>
          <p:cNvPr id="7" name="Titel 6"/>
          <p:cNvSpPr>
            <a:spLocks noGrp="1"/>
          </p:cNvSpPr>
          <p:nvPr>
            <p:ph type="title"/>
          </p:nvPr>
        </p:nvSpPr>
        <p:spPr/>
        <p:txBody>
          <a:bodyPr/>
          <a:lstStyle>
            <a:lvl1pPr>
              <a:defRPr b="1"/>
            </a:lvl1pPr>
          </a:lstStyle>
          <a:p>
            <a:r>
              <a:rPr lang="de-DE" noProof="0" smtClean="0"/>
              <a:t>Titelmasterformat durch Klicken bearbeiten</a:t>
            </a:r>
            <a:endParaRPr lang="de-DE" noProof="0" dirty="0"/>
          </a:p>
        </p:txBody>
      </p:sp>
    </p:spTree>
    <p:extLst>
      <p:ext uri="{BB962C8B-B14F-4D97-AF65-F5344CB8AC3E}">
        <p14:creationId xmlns:p14="http://schemas.microsoft.com/office/powerpoint/2010/main" val="3663466232"/>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el und großes Objekt">
    <p:spTree>
      <p:nvGrpSpPr>
        <p:cNvPr id="1" name=""/>
        <p:cNvGrpSpPr/>
        <p:nvPr/>
      </p:nvGrpSpPr>
      <p:grpSpPr>
        <a:xfrm>
          <a:off x="0" y="0"/>
          <a:ext cx="0" cy="0"/>
          <a:chOff x="0" y="0"/>
          <a:chExt cx="0" cy="0"/>
        </a:xfrm>
      </p:grpSpPr>
      <p:sp>
        <p:nvSpPr>
          <p:cNvPr id="7" name="Inhaltsplatzhalter 6"/>
          <p:cNvSpPr>
            <a:spLocks noGrp="1"/>
          </p:cNvSpPr>
          <p:nvPr>
            <p:ph sz="quarter" idx="13"/>
          </p:nvPr>
        </p:nvSpPr>
        <p:spPr>
          <a:xfrm>
            <a:off x="334434" y="1604434"/>
            <a:ext cx="11523133" cy="4417484"/>
          </a:xfrm>
        </p:spPr>
        <p:txBody>
          <a:bodyPr/>
          <a:lstStyle>
            <a:lvl5pPr>
              <a:defRPr/>
            </a:lvl5pPr>
            <a:lvl8pPr marL="1199970" indent="-239994">
              <a:buClr>
                <a:schemeClr val="tx2"/>
              </a:buClr>
              <a:buSzPct val="120000"/>
              <a:buFont typeface="Arial Rounded MT Bold" panose="020F0704030504030204" pitchFamily="34" charset="0"/>
              <a:buChar char="›"/>
              <a:defRPr/>
            </a:lvl8pPr>
            <a:lvl9pPr>
              <a:defRPr/>
            </a:lvl9pPr>
          </a:lstStyle>
          <a:p>
            <a:pPr lvl="0"/>
            <a:r>
              <a:rPr lang="de-DE" noProof="0" smtClean="0"/>
              <a:t>Formatvorlagen des Textmasters bearbeiten</a:t>
            </a:r>
          </a:p>
          <a:p>
            <a:pPr lvl="1"/>
            <a:r>
              <a:rPr lang="de-DE" noProof="0" smtClean="0"/>
              <a:t>Zweite Ebene</a:t>
            </a:r>
          </a:p>
          <a:p>
            <a:pPr lvl="2"/>
            <a:r>
              <a:rPr lang="de-DE" noProof="0" smtClean="0"/>
              <a:t>Dritte Ebene</a:t>
            </a:r>
          </a:p>
          <a:p>
            <a:pPr lvl="3"/>
            <a:r>
              <a:rPr lang="de-DE" noProof="0" smtClean="0"/>
              <a:t>Vierte Ebene</a:t>
            </a:r>
          </a:p>
          <a:p>
            <a:pPr lvl="4"/>
            <a:r>
              <a:rPr lang="de-DE" noProof="0" smtClean="0"/>
              <a:t>Fünfte Ebene</a:t>
            </a:r>
            <a:endParaRPr lang="de-DE" noProof="0" dirty="0"/>
          </a:p>
        </p:txBody>
      </p:sp>
      <p:sp>
        <p:nvSpPr>
          <p:cNvPr id="2" name="Titel 1"/>
          <p:cNvSpPr>
            <a:spLocks noGrp="1"/>
          </p:cNvSpPr>
          <p:nvPr>
            <p:ph type="title"/>
          </p:nvPr>
        </p:nvSpPr>
        <p:spPr/>
        <p:txBody>
          <a:bodyPr/>
          <a:lstStyle/>
          <a:p>
            <a:r>
              <a:rPr lang="de-DE" noProof="0" smtClean="0"/>
              <a:t>Titelmasterformat durch Klicken bearbeiten</a:t>
            </a:r>
            <a:endParaRPr lang="de-DE" noProof="0" dirty="0"/>
          </a:p>
        </p:txBody>
      </p:sp>
    </p:spTree>
    <p:extLst>
      <p:ext uri="{BB962C8B-B14F-4D97-AF65-F5344CB8AC3E}">
        <p14:creationId xmlns:p14="http://schemas.microsoft.com/office/powerpoint/2010/main" val="17912086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4.jpe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3.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2.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1.w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slideLayout" Target="../slideLayouts/slideLayout55.xml"/><Relationship Id="rId3" Type="http://schemas.openxmlformats.org/officeDocument/2006/relationships/slideLayout" Target="../slideLayouts/slideLayout32.xml"/><Relationship Id="rId21" Type="http://schemas.openxmlformats.org/officeDocument/2006/relationships/slideLayout" Target="../slideLayouts/slideLayout50.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slideLayout" Target="../slideLayouts/slideLayout54.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29" Type="http://schemas.openxmlformats.org/officeDocument/2006/relationships/slideLayout" Target="../slideLayouts/slideLayout58.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32" Type="http://schemas.openxmlformats.org/officeDocument/2006/relationships/theme" Target="../theme/theme2.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28" Type="http://schemas.openxmlformats.org/officeDocument/2006/relationships/slideLayout" Target="../slideLayouts/slideLayout57.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31" Type="http://schemas.openxmlformats.org/officeDocument/2006/relationships/slideLayout" Target="../slideLayouts/slideLayout60.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 Id="rId27" Type="http://schemas.openxmlformats.org/officeDocument/2006/relationships/slideLayout" Target="../slideLayouts/slideLayout56.xml"/><Relationship Id="rId30" Type="http://schemas.openxmlformats.org/officeDocument/2006/relationships/slideLayout" Target="../slideLayouts/slideLayout5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elplatzhalter 1"/>
          <p:cNvSpPr>
            <a:spLocks noGrp="1"/>
          </p:cNvSpPr>
          <p:nvPr>
            <p:ph type="title"/>
          </p:nvPr>
        </p:nvSpPr>
        <p:spPr bwMode="auto">
          <a:xfrm>
            <a:off x="624418" y="357718"/>
            <a:ext cx="10943167" cy="10541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p>
            <a:pPr lvl="0"/>
            <a:r>
              <a:rPr lang="de-DE" altLang="de-DE" smtClean="0"/>
              <a:t>Titelmasterformat durch Klicken bearbeiten</a:t>
            </a:r>
          </a:p>
        </p:txBody>
      </p:sp>
      <p:sp>
        <p:nvSpPr>
          <p:cNvPr id="3" name="Textplatzhalter 2"/>
          <p:cNvSpPr>
            <a:spLocks noGrp="1"/>
          </p:cNvSpPr>
          <p:nvPr>
            <p:ph type="body" idx="1"/>
          </p:nvPr>
        </p:nvSpPr>
        <p:spPr>
          <a:xfrm>
            <a:off x="624418" y="1604434"/>
            <a:ext cx="10943167" cy="4417484"/>
          </a:xfrm>
          <a:prstGeom prst="rect">
            <a:avLst/>
          </a:prstGeom>
        </p:spPr>
        <p:txBody>
          <a:bodyPr vert="horz" lIns="0" tIns="0" rIns="0" bIns="0" rtlCol="0">
            <a:noAutofit/>
          </a:bodyPr>
          <a:lstStyle/>
          <a:p>
            <a:pPr lvl="0"/>
            <a:r>
              <a:rPr lang="de-DE" noProof="0" dirty="0" smtClean="0"/>
              <a:t>Textmasterformat bearbeiten</a:t>
            </a:r>
          </a:p>
          <a:p>
            <a:pPr lvl="1"/>
            <a:r>
              <a:rPr lang="de-DE" noProof="0" dirty="0" smtClean="0"/>
              <a:t>Zweite Ebene</a:t>
            </a:r>
          </a:p>
          <a:p>
            <a:pPr lvl="2"/>
            <a:r>
              <a:rPr lang="de-DE" noProof="0" dirty="0" smtClean="0"/>
              <a:t>Dritte Ebene</a:t>
            </a:r>
          </a:p>
          <a:p>
            <a:pPr lvl="3"/>
            <a:r>
              <a:rPr lang="de-DE" noProof="0" dirty="0" smtClean="0"/>
              <a:t>Vierte Ebene</a:t>
            </a:r>
          </a:p>
          <a:p>
            <a:pPr lvl="4"/>
            <a:r>
              <a:rPr lang="de-DE" noProof="0" dirty="0" smtClean="0"/>
              <a:t>Fünfte Ebene</a:t>
            </a:r>
          </a:p>
          <a:p>
            <a:pPr lvl="5"/>
            <a:r>
              <a:rPr lang="de-DE" noProof="0" dirty="0" smtClean="0"/>
              <a:t>Sechste Ebene</a:t>
            </a:r>
          </a:p>
          <a:p>
            <a:pPr lvl="6"/>
            <a:r>
              <a:rPr lang="de-DE" noProof="0" dirty="0" smtClean="0"/>
              <a:t>Siebte Ebene</a:t>
            </a:r>
          </a:p>
          <a:p>
            <a:pPr lvl="7"/>
            <a:r>
              <a:rPr lang="de-DE" noProof="0" dirty="0" smtClean="0"/>
              <a:t>Achte Ebene</a:t>
            </a:r>
          </a:p>
          <a:p>
            <a:pPr lvl="8"/>
            <a:r>
              <a:rPr lang="de-DE" noProof="0" dirty="0" smtClean="0"/>
              <a:t>Neunte Ebene</a:t>
            </a:r>
            <a:endParaRPr lang="de-DE" noProof="0" dirty="0"/>
          </a:p>
        </p:txBody>
      </p:sp>
      <p:sp>
        <p:nvSpPr>
          <p:cNvPr id="11" name="Foliennummernplatzhalter 5"/>
          <p:cNvSpPr txBox="1">
            <a:spLocks/>
          </p:cNvSpPr>
          <p:nvPr/>
        </p:nvSpPr>
        <p:spPr>
          <a:xfrm>
            <a:off x="1" y="6405033"/>
            <a:ext cx="480484" cy="287867"/>
          </a:xfrm>
          <a:prstGeom prst="rect">
            <a:avLst/>
          </a:prstGeom>
        </p:spPr>
        <p:txBody>
          <a:bodyPr lIns="0" tIns="86400" rIns="9600" bIns="0"/>
          <a:lstStyle>
            <a:defPPr>
              <a:defRPr lang="de-DE"/>
            </a:defPPr>
            <a:lvl1pPr marL="0" algn="r" defTabSz="914400" rtl="0" eaLnBrk="1" latinLnBrk="0" hangingPunct="1">
              <a:defRPr lang="en-US" sz="800" kern="1200" smtClean="0">
                <a:solidFill>
                  <a:schemeClr val="tx2"/>
                </a:solidFill>
                <a:latin typeface="Calibri" panose="020F050202020403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fld id="{6B4F0E8E-0B3A-48A4-AE00-4A6926D9C6F9}" type="slidenum">
              <a:rPr lang="de-DE" sz="1067"/>
              <a:pPr fontAlgn="auto">
                <a:spcBef>
                  <a:spcPts val="0"/>
                </a:spcBef>
                <a:spcAft>
                  <a:spcPts val="0"/>
                </a:spcAft>
                <a:defRPr/>
              </a:pPr>
              <a:t>‹Nr.›</a:t>
            </a:fld>
            <a:endParaRPr lang="de-DE" sz="1067" dirty="0"/>
          </a:p>
        </p:txBody>
      </p:sp>
      <p:sp>
        <p:nvSpPr>
          <p:cNvPr id="12" name="Fußzeilenplatzhalter 4"/>
          <p:cNvSpPr txBox="1">
            <a:spLocks/>
          </p:cNvSpPr>
          <p:nvPr/>
        </p:nvSpPr>
        <p:spPr>
          <a:xfrm>
            <a:off x="624418" y="6405033"/>
            <a:ext cx="8159749" cy="287867"/>
          </a:xfrm>
          <a:prstGeom prst="rect">
            <a:avLst/>
          </a:prstGeom>
        </p:spPr>
        <p:txBody>
          <a:bodyPr lIns="0" tIns="86400" rIns="0" bIns="0"/>
          <a:lstStyle>
            <a:defPPr>
              <a:defRPr lang="de-DE"/>
            </a:defPPr>
            <a:lvl1pPr marL="0" algn="l" defTabSz="914400" rtl="0" eaLnBrk="1" latinLnBrk="0" hangingPunct="1">
              <a:defRPr lang="de-DE" sz="800" kern="1200" smtClean="0">
                <a:solidFill>
                  <a:schemeClr val="tx1"/>
                </a:solidFill>
                <a:latin typeface="Calibri" panose="020F050202020403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sz="1000" dirty="0" smtClean="0">
                <a:solidFill>
                  <a:schemeClr val="bg1">
                    <a:lumMod val="75000"/>
                  </a:schemeClr>
                </a:solidFill>
                <a:latin typeface="Raleway" panose="020B0604020202020204" charset="0"/>
              </a:rPr>
              <a:t>Jan 24, 2022 | Elena</a:t>
            </a:r>
            <a:r>
              <a:rPr sz="1000" baseline="0" dirty="0" smtClean="0">
                <a:solidFill>
                  <a:schemeClr val="bg1">
                    <a:lumMod val="75000"/>
                  </a:schemeClr>
                </a:solidFill>
                <a:latin typeface="Raleway" panose="020B0604020202020204" charset="0"/>
              </a:rPr>
              <a:t> Doering, </a:t>
            </a:r>
            <a:r>
              <a:rPr sz="1000" baseline="0" dirty="0" err="1" smtClean="0">
                <a:solidFill>
                  <a:schemeClr val="bg1">
                    <a:lumMod val="75000"/>
                  </a:schemeClr>
                </a:solidFill>
                <a:latin typeface="Raleway" panose="020B0604020202020204" charset="0"/>
              </a:rPr>
              <a:t>MSc</a:t>
            </a:r>
            <a:r>
              <a:rPr sz="1000" baseline="0" dirty="0" smtClean="0">
                <a:solidFill>
                  <a:schemeClr val="bg1">
                    <a:lumMod val="75000"/>
                  </a:schemeClr>
                </a:solidFill>
                <a:latin typeface="Raleway" panose="020B0604020202020204" charset="0"/>
              </a:rPr>
              <a:t>. | </a:t>
            </a:r>
            <a:r>
              <a:rPr sz="1000" baseline="0" dirty="0" err="1" smtClean="0">
                <a:solidFill>
                  <a:schemeClr val="bg1">
                    <a:lumMod val="75000"/>
                  </a:schemeClr>
                </a:solidFill>
                <a:latin typeface="Raleway" panose="020B0604020202020204" charset="0"/>
              </a:rPr>
              <a:t>virtual</a:t>
            </a:r>
            <a:endParaRPr sz="1000" dirty="0">
              <a:solidFill>
                <a:schemeClr val="bg1">
                  <a:lumMod val="75000"/>
                </a:schemeClr>
              </a:solidFill>
              <a:latin typeface="Raleway" panose="020B0604020202020204" charset="0"/>
            </a:endParaRPr>
          </a:p>
        </p:txBody>
      </p:sp>
      <p:pic>
        <p:nvPicPr>
          <p:cNvPr id="9" name="Grafik 12"/>
          <p:cNvPicPr>
            <a:picLocks noChangeAspect="1"/>
          </p:cNvPicPr>
          <p:nvPr/>
        </p:nvPicPr>
        <p:blipFill>
          <a:blip r:embed="rId31" cstate="print">
            <a:extLst>
              <a:ext uri="{28A0092B-C50C-407E-A947-70E740481C1C}">
                <a14:useLocalDpi xmlns:a14="http://schemas.microsoft.com/office/drawing/2010/main" val="0"/>
              </a:ext>
            </a:extLst>
          </a:blip>
          <a:srcRect/>
          <a:stretch>
            <a:fillRect/>
          </a:stretch>
        </p:blipFill>
        <p:spPr bwMode="auto">
          <a:xfrm>
            <a:off x="6796579" y="6276705"/>
            <a:ext cx="1571485" cy="54306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3" name="Grafik 12"/>
          <p:cNvPicPr>
            <a:picLocks noChangeAspect="1"/>
          </p:cNvPicPr>
          <p:nvPr/>
        </p:nvPicPr>
        <p:blipFill rotWithShape="1">
          <a:blip r:embed="rId32"/>
          <a:srcRect l="1684" t="16204" r="86638" b="69691"/>
          <a:stretch/>
        </p:blipFill>
        <p:spPr>
          <a:xfrm>
            <a:off x="9647339" y="6276705"/>
            <a:ext cx="794628" cy="539901"/>
          </a:xfrm>
          <a:prstGeom prst="rect">
            <a:avLst/>
          </a:prstGeom>
        </p:spPr>
      </p:pic>
      <p:pic>
        <p:nvPicPr>
          <p:cNvPr id="14" name="Grafik 13"/>
          <p:cNvPicPr>
            <a:picLocks noChangeAspect="1"/>
          </p:cNvPicPr>
          <p:nvPr/>
        </p:nvPicPr>
        <p:blipFill rotWithShape="1">
          <a:blip r:embed="rId33"/>
          <a:srcRect l="961" t="14457" r="89374" b="77517"/>
          <a:stretch/>
        </p:blipFill>
        <p:spPr>
          <a:xfrm>
            <a:off x="8511997" y="6260755"/>
            <a:ext cx="992583" cy="463674"/>
          </a:xfrm>
          <a:prstGeom prst="rect">
            <a:avLst/>
          </a:prstGeom>
        </p:spPr>
      </p:pic>
      <p:pic>
        <p:nvPicPr>
          <p:cNvPr id="16" name="Grafik 15"/>
          <p:cNvPicPr>
            <a:picLocks noChangeAspect="1"/>
          </p:cNvPicPr>
          <p:nvPr userDrawn="1"/>
        </p:nvPicPr>
        <p:blipFill>
          <a:blip r:embed="rId34" cstate="print">
            <a:extLst>
              <a:ext uri="{28A0092B-C50C-407E-A947-70E740481C1C}">
                <a14:useLocalDpi xmlns:a14="http://schemas.microsoft.com/office/drawing/2010/main" val="0"/>
              </a:ext>
            </a:extLst>
          </a:blip>
          <a:stretch>
            <a:fillRect/>
          </a:stretch>
        </p:blipFill>
        <p:spPr>
          <a:xfrm>
            <a:off x="10584726" y="6349552"/>
            <a:ext cx="1436081" cy="417391"/>
          </a:xfrm>
          <a:prstGeom prst="rect">
            <a:avLst/>
          </a:prstGeom>
        </p:spPr>
      </p:pic>
      <p:sp>
        <p:nvSpPr>
          <p:cNvPr id="2" name="Rechteck 1"/>
          <p:cNvSpPr/>
          <p:nvPr userDrawn="1"/>
        </p:nvSpPr>
        <p:spPr>
          <a:xfrm>
            <a:off x="6694415" y="6199464"/>
            <a:ext cx="5497585" cy="658536"/>
          </a:xfrm>
          <a:prstGeom prst="rect">
            <a:avLst/>
          </a:prstGeom>
          <a:solidFill>
            <a:schemeClr val="bg1">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7592860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700" r:id="rId28"/>
    <p:sldLayoutId id="2147483732" r:id="rId29"/>
  </p:sldLayoutIdLst>
  <p:timing>
    <p:tnLst>
      <p:par>
        <p:cTn id="1" dur="indefinite" restart="never" nodeType="tmRoot"/>
      </p:par>
    </p:tnLst>
  </p:timing>
  <p:txStyles>
    <p:titleStyle>
      <a:lvl1pPr algn="l" rtl="0" eaLnBrk="1" fontAlgn="base" hangingPunct="1">
        <a:spcBef>
          <a:spcPct val="0"/>
        </a:spcBef>
        <a:spcAft>
          <a:spcPct val="0"/>
        </a:spcAft>
        <a:defRPr lang="en-US" sz="2933" b="1" kern="1200" dirty="0">
          <a:solidFill>
            <a:srgbClr val="009BDC"/>
          </a:solidFill>
          <a:latin typeface="Raleway" panose="020B0604020202020204" charset="0"/>
          <a:ea typeface="+mj-ea"/>
          <a:cs typeface="+mj-cs"/>
        </a:defRPr>
      </a:lvl1pPr>
      <a:lvl2pPr algn="l" rtl="0" eaLnBrk="1" fontAlgn="base" hangingPunct="1">
        <a:spcBef>
          <a:spcPct val="0"/>
        </a:spcBef>
        <a:spcAft>
          <a:spcPct val="0"/>
        </a:spcAft>
        <a:defRPr sz="2933">
          <a:solidFill>
            <a:srgbClr val="009BDC"/>
          </a:solidFill>
          <a:latin typeface="Calibri Light" pitchFamily="34" charset="0"/>
        </a:defRPr>
      </a:lvl2pPr>
      <a:lvl3pPr algn="l" rtl="0" eaLnBrk="1" fontAlgn="base" hangingPunct="1">
        <a:spcBef>
          <a:spcPct val="0"/>
        </a:spcBef>
        <a:spcAft>
          <a:spcPct val="0"/>
        </a:spcAft>
        <a:defRPr sz="2933">
          <a:solidFill>
            <a:srgbClr val="009BDC"/>
          </a:solidFill>
          <a:latin typeface="Calibri Light" pitchFamily="34" charset="0"/>
        </a:defRPr>
      </a:lvl3pPr>
      <a:lvl4pPr algn="l" rtl="0" eaLnBrk="1" fontAlgn="base" hangingPunct="1">
        <a:spcBef>
          <a:spcPct val="0"/>
        </a:spcBef>
        <a:spcAft>
          <a:spcPct val="0"/>
        </a:spcAft>
        <a:defRPr sz="2933">
          <a:solidFill>
            <a:srgbClr val="009BDC"/>
          </a:solidFill>
          <a:latin typeface="Calibri Light" pitchFamily="34" charset="0"/>
        </a:defRPr>
      </a:lvl4pPr>
      <a:lvl5pPr algn="l" rtl="0" eaLnBrk="1" fontAlgn="base" hangingPunct="1">
        <a:spcBef>
          <a:spcPct val="0"/>
        </a:spcBef>
        <a:spcAft>
          <a:spcPct val="0"/>
        </a:spcAft>
        <a:defRPr sz="2933">
          <a:solidFill>
            <a:srgbClr val="009BDC"/>
          </a:solidFill>
          <a:latin typeface="Calibri Light" pitchFamily="34" charset="0"/>
        </a:defRPr>
      </a:lvl5pPr>
      <a:lvl6pPr marL="609585" algn="l" rtl="0" eaLnBrk="1" fontAlgn="base" hangingPunct="1">
        <a:spcBef>
          <a:spcPct val="0"/>
        </a:spcBef>
        <a:spcAft>
          <a:spcPct val="0"/>
        </a:spcAft>
        <a:defRPr sz="2933">
          <a:solidFill>
            <a:srgbClr val="009BDC"/>
          </a:solidFill>
          <a:latin typeface="Calibri Light" pitchFamily="34" charset="0"/>
        </a:defRPr>
      </a:lvl6pPr>
      <a:lvl7pPr marL="1219170" algn="l" rtl="0" eaLnBrk="1" fontAlgn="base" hangingPunct="1">
        <a:spcBef>
          <a:spcPct val="0"/>
        </a:spcBef>
        <a:spcAft>
          <a:spcPct val="0"/>
        </a:spcAft>
        <a:defRPr sz="2933">
          <a:solidFill>
            <a:srgbClr val="009BDC"/>
          </a:solidFill>
          <a:latin typeface="Calibri Light" pitchFamily="34" charset="0"/>
        </a:defRPr>
      </a:lvl7pPr>
      <a:lvl8pPr marL="1828754" algn="l" rtl="0" eaLnBrk="1" fontAlgn="base" hangingPunct="1">
        <a:spcBef>
          <a:spcPct val="0"/>
        </a:spcBef>
        <a:spcAft>
          <a:spcPct val="0"/>
        </a:spcAft>
        <a:defRPr sz="2933">
          <a:solidFill>
            <a:srgbClr val="009BDC"/>
          </a:solidFill>
          <a:latin typeface="Calibri Light" pitchFamily="34" charset="0"/>
        </a:defRPr>
      </a:lvl8pPr>
      <a:lvl9pPr marL="2438339" algn="l" rtl="0" eaLnBrk="1" fontAlgn="base" hangingPunct="1">
        <a:spcBef>
          <a:spcPct val="0"/>
        </a:spcBef>
        <a:spcAft>
          <a:spcPct val="0"/>
        </a:spcAft>
        <a:defRPr sz="2933">
          <a:solidFill>
            <a:srgbClr val="009BDC"/>
          </a:solidFill>
          <a:latin typeface="Calibri Light" pitchFamily="34" charset="0"/>
        </a:defRPr>
      </a:lvl9pPr>
    </p:titleStyle>
    <p:bodyStyle>
      <a:lvl1pPr algn="l" rtl="0" eaLnBrk="1" fontAlgn="base" hangingPunct="1">
        <a:spcBef>
          <a:spcPct val="0"/>
        </a:spcBef>
        <a:spcAft>
          <a:spcPts val="667"/>
        </a:spcAft>
        <a:buFont typeface="Arial" charset="0"/>
        <a:defRPr lang="de-DE" sz="2133" kern="1200" dirty="0">
          <a:solidFill>
            <a:schemeClr val="tx1"/>
          </a:solidFill>
          <a:latin typeface="Raleway" panose="020B0604020202020204" charset="0"/>
          <a:ea typeface="+mn-ea"/>
          <a:cs typeface="+mn-cs"/>
        </a:defRPr>
      </a:lvl1pPr>
      <a:lvl2pPr marL="334425" indent="-334425" algn="l" rtl="0" eaLnBrk="1" fontAlgn="base" hangingPunct="1">
        <a:spcBef>
          <a:spcPts val="667"/>
        </a:spcBef>
        <a:spcAft>
          <a:spcPts val="667"/>
        </a:spcAft>
        <a:buClr>
          <a:schemeClr val="tx2"/>
        </a:buClr>
        <a:buSzPct val="120000"/>
        <a:buFont typeface="Arial Rounded MT Bold" pitchFamily="34" charset="0"/>
        <a:buChar char="›"/>
        <a:defRPr lang="de-DE" sz="2133" kern="1200" dirty="0">
          <a:solidFill>
            <a:schemeClr val="tx1"/>
          </a:solidFill>
          <a:latin typeface="Raleway" panose="020B0604020202020204" charset="0"/>
          <a:ea typeface="+mn-ea"/>
          <a:cs typeface="+mn-cs"/>
        </a:defRPr>
      </a:lvl2pPr>
      <a:lvl3pPr marL="670967" algn="l" rtl="0" eaLnBrk="1" fontAlgn="base" hangingPunct="1">
        <a:spcBef>
          <a:spcPts val="533"/>
        </a:spcBef>
        <a:spcAft>
          <a:spcPct val="0"/>
        </a:spcAft>
        <a:buFont typeface="Arial" charset="0"/>
        <a:defRPr lang="de-DE" sz="1600" kern="1200" dirty="0">
          <a:solidFill>
            <a:schemeClr val="tx1"/>
          </a:solidFill>
          <a:latin typeface="Raleway" panose="020B0604020202020204" charset="0"/>
          <a:ea typeface="+mn-ea"/>
          <a:cs typeface="+mn-cs"/>
        </a:defRPr>
      </a:lvl3pPr>
      <a:lvl4pPr marL="910144" indent="-239178" algn="l" rtl="0" eaLnBrk="1" fontAlgn="base" hangingPunct="1">
        <a:spcBef>
          <a:spcPts val="533"/>
        </a:spcBef>
        <a:spcAft>
          <a:spcPct val="0"/>
        </a:spcAft>
        <a:buClr>
          <a:schemeClr val="tx2"/>
        </a:buClr>
        <a:buSzPct val="120000"/>
        <a:buFont typeface="Arial Rounded MT Bold" pitchFamily="34" charset="0"/>
        <a:buChar char="›"/>
        <a:defRPr lang="de-DE" sz="1600" kern="1200" dirty="0">
          <a:solidFill>
            <a:schemeClr val="tx1"/>
          </a:solidFill>
          <a:latin typeface="Raleway" panose="020B0604020202020204" charset="0"/>
          <a:ea typeface="+mn-ea"/>
          <a:cs typeface="+mn-cs"/>
        </a:defRPr>
      </a:lvl4pPr>
      <a:lvl5pPr algn="l" rtl="0" eaLnBrk="1" fontAlgn="base" hangingPunct="1">
        <a:spcBef>
          <a:spcPts val="667"/>
        </a:spcBef>
        <a:spcAft>
          <a:spcPct val="0"/>
        </a:spcAft>
        <a:buFont typeface="Arial" charset="0"/>
        <a:defRPr lang="de-DE" sz="2133" kern="1200" dirty="0">
          <a:solidFill>
            <a:srgbClr val="009BDC"/>
          </a:solidFill>
          <a:latin typeface="Raleway" panose="020B0604020202020204" charset="0"/>
          <a:ea typeface="+mn-ea"/>
          <a:cs typeface="+mn-cs"/>
        </a:defRPr>
      </a:lvl5pPr>
      <a:lvl6pPr marL="0" indent="0" algn="l" defTabSz="1219170" rtl="0" eaLnBrk="1" latinLnBrk="0" hangingPunct="1">
        <a:spcBef>
          <a:spcPts val="667"/>
        </a:spcBef>
        <a:buFont typeface="Arial" panose="020B0604020202020204" pitchFamily="34" charset="0"/>
        <a:buNone/>
        <a:defRPr lang="de-DE" sz="2133" i="1" kern="1200" dirty="0" smtClean="0">
          <a:solidFill>
            <a:srgbClr val="B1B2C5"/>
          </a:solidFill>
          <a:latin typeface="Raleway" panose="020B0604020202020204" charset="0"/>
          <a:ea typeface="+mn-ea"/>
          <a:cs typeface="+mn-cs"/>
        </a:defRPr>
      </a:lvl6pPr>
      <a:lvl7pPr marL="911977" indent="0" algn="l" defTabSz="1219170" rtl="0" eaLnBrk="1" latinLnBrk="0" hangingPunct="1">
        <a:spcBef>
          <a:spcPts val="533"/>
        </a:spcBef>
        <a:buFont typeface="Arial" panose="020B0604020202020204" pitchFamily="34" charset="0"/>
        <a:buNone/>
        <a:defRPr lang="de-DE" sz="1600" kern="1200" baseline="0" dirty="0" smtClean="0">
          <a:solidFill>
            <a:schemeClr val="tx1"/>
          </a:solidFill>
          <a:latin typeface="Raleway" panose="020B0604020202020204" charset="0"/>
          <a:ea typeface="+mn-ea"/>
          <a:cs typeface="+mn-cs"/>
        </a:defRPr>
      </a:lvl7pPr>
      <a:lvl8pPr marL="1127972" indent="-215995" algn="l" defTabSz="1219170" rtl="0" eaLnBrk="1" latinLnBrk="0" hangingPunct="1">
        <a:spcBef>
          <a:spcPts val="533"/>
        </a:spcBef>
        <a:buClr>
          <a:schemeClr val="tx2"/>
        </a:buClr>
        <a:buSzPct val="120000"/>
        <a:buFont typeface="Arial Rounded MT Bold" panose="020F0704030504030204" pitchFamily="34" charset="0"/>
        <a:buChar char="›"/>
        <a:defRPr lang="de-DE" sz="1333" kern="1200" dirty="0" smtClean="0">
          <a:solidFill>
            <a:schemeClr val="tx1"/>
          </a:solidFill>
          <a:latin typeface="Raleway" panose="020B0604020202020204" charset="0"/>
          <a:ea typeface="+mn-ea"/>
          <a:cs typeface="+mn-cs"/>
        </a:defRPr>
      </a:lvl8pPr>
      <a:lvl9pPr marL="1127972" indent="0" algn="l" defTabSz="1219170" rtl="0" eaLnBrk="1" latinLnBrk="0" hangingPunct="1">
        <a:spcBef>
          <a:spcPts val="533"/>
        </a:spcBef>
        <a:buFont typeface="Arial" panose="020B0604020202020204" pitchFamily="34" charset="0"/>
        <a:buNone/>
        <a:defRPr lang="en-US" sz="1333" kern="1200" dirty="0">
          <a:solidFill>
            <a:schemeClr val="tx1"/>
          </a:solidFill>
          <a:latin typeface="Raleway" panose="020B0604020202020204" charset="0"/>
          <a:ea typeface="+mn-ea"/>
          <a:cs typeface="+mn-cs"/>
        </a:defRPr>
      </a:lvl9pPr>
    </p:bodyStyle>
    <p:otherStyle>
      <a:defPPr>
        <a:defRPr lang="de-DE"/>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elplatzhalter 1"/>
          <p:cNvSpPr>
            <a:spLocks noGrp="1"/>
          </p:cNvSpPr>
          <p:nvPr>
            <p:ph type="title"/>
          </p:nvPr>
        </p:nvSpPr>
        <p:spPr bwMode="auto">
          <a:xfrm>
            <a:off x="624418" y="357718"/>
            <a:ext cx="10943167" cy="10541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p>
            <a:pPr lvl="0"/>
            <a:r>
              <a:rPr lang="de-DE" altLang="de-DE" smtClean="0"/>
              <a:t>Titelmasterformat durch Klicken bearbeiten</a:t>
            </a:r>
          </a:p>
        </p:txBody>
      </p:sp>
      <p:sp>
        <p:nvSpPr>
          <p:cNvPr id="3" name="Textplatzhalter 2"/>
          <p:cNvSpPr>
            <a:spLocks noGrp="1"/>
          </p:cNvSpPr>
          <p:nvPr>
            <p:ph type="body" idx="1"/>
          </p:nvPr>
        </p:nvSpPr>
        <p:spPr>
          <a:xfrm>
            <a:off x="624418" y="1604434"/>
            <a:ext cx="10943167" cy="4417484"/>
          </a:xfrm>
          <a:prstGeom prst="rect">
            <a:avLst/>
          </a:prstGeom>
        </p:spPr>
        <p:txBody>
          <a:bodyPr vert="horz" lIns="0" tIns="0" rIns="0" bIns="0" rtlCol="0">
            <a:noAutofit/>
          </a:bodyPr>
          <a:lstStyle/>
          <a:p>
            <a:pPr lvl="0"/>
            <a:r>
              <a:rPr lang="de-DE" noProof="0" dirty="0" smtClean="0"/>
              <a:t>Textmasterformat bearbeiten</a:t>
            </a:r>
          </a:p>
          <a:p>
            <a:pPr lvl="1"/>
            <a:r>
              <a:rPr lang="de-DE" noProof="0" dirty="0" smtClean="0"/>
              <a:t>Zweite Ebene</a:t>
            </a:r>
          </a:p>
          <a:p>
            <a:pPr lvl="2"/>
            <a:r>
              <a:rPr lang="de-DE" noProof="0" dirty="0" smtClean="0"/>
              <a:t>Dritte Ebene</a:t>
            </a:r>
          </a:p>
          <a:p>
            <a:pPr lvl="3"/>
            <a:r>
              <a:rPr lang="de-DE" noProof="0" dirty="0" smtClean="0"/>
              <a:t>Vierte Ebene</a:t>
            </a:r>
          </a:p>
          <a:p>
            <a:pPr lvl="4"/>
            <a:r>
              <a:rPr lang="de-DE" noProof="0" dirty="0" smtClean="0"/>
              <a:t>Fünfte Ebene</a:t>
            </a:r>
          </a:p>
          <a:p>
            <a:pPr lvl="5"/>
            <a:r>
              <a:rPr lang="de-DE" noProof="0" dirty="0" smtClean="0"/>
              <a:t>Sechste Ebene</a:t>
            </a:r>
          </a:p>
          <a:p>
            <a:pPr lvl="6"/>
            <a:r>
              <a:rPr lang="de-DE" noProof="0" dirty="0" smtClean="0"/>
              <a:t>Siebte Ebene</a:t>
            </a:r>
          </a:p>
          <a:p>
            <a:pPr lvl="7"/>
            <a:r>
              <a:rPr lang="de-DE" noProof="0" dirty="0" smtClean="0"/>
              <a:t>Achte Ebene</a:t>
            </a:r>
          </a:p>
          <a:p>
            <a:pPr lvl="8"/>
            <a:r>
              <a:rPr lang="de-DE" noProof="0" dirty="0" smtClean="0"/>
              <a:t>Neunte Ebene</a:t>
            </a:r>
            <a:endParaRPr lang="de-DE" noProof="0" dirty="0"/>
          </a:p>
        </p:txBody>
      </p:sp>
      <p:sp>
        <p:nvSpPr>
          <p:cNvPr id="11" name="Foliennummernplatzhalter 5"/>
          <p:cNvSpPr txBox="1">
            <a:spLocks/>
          </p:cNvSpPr>
          <p:nvPr/>
        </p:nvSpPr>
        <p:spPr>
          <a:xfrm>
            <a:off x="1" y="6405033"/>
            <a:ext cx="480484" cy="287867"/>
          </a:xfrm>
          <a:prstGeom prst="rect">
            <a:avLst/>
          </a:prstGeom>
        </p:spPr>
        <p:txBody>
          <a:bodyPr lIns="0" tIns="86400" rIns="9600" bIns="0"/>
          <a:lstStyle>
            <a:defPPr>
              <a:defRPr lang="de-DE"/>
            </a:defPPr>
            <a:lvl1pPr marL="0" algn="r" defTabSz="914400" rtl="0" eaLnBrk="1" latinLnBrk="0" hangingPunct="1">
              <a:defRPr lang="en-US" sz="800" kern="1200" smtClean="0">
                <a:solidFill>
                  <a:schemeClr val="tx2"/>
                </a:solidFill>
                <a:latin typeface="Calibri" panose="020F050202020403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fld id="{6B4F0E8E-0B3A-48A4-AE00-4A6926D9C6F9}" type="slidenum">
              <a:rPr lang="de-DE" sz="1067"/>
              <a:pPr fontAlgn="auto">
                <a:spcBef>
                  <a:spcPts val="0"/>
                </a:spcBef>
                <a:spcAft>
                  <a:spcPts val="0"/>
                </a:spcAft>
                <a:defRPr/>
              </a:pPr>
              <a:t>‹Nr.›</a:t>
            </a:fld>
            <a:endParaRPr lang="de-DE" sz="1067" dirty="0"/>
          </a:p>
        </p:txBody>
      </p:sp>
      <p:sp>
        <p:nvSpPr>
          <p:cNvPr id="12" name="Fußzeilenplatzhalter 4"/>
          <p:cNvSpPr txBox="1">
            <a:spLocks/>
          </p:cNvSpPr>
          <p:nvPr/>
        </p:nvSpPr>
        <p:spPr>
          <a:xfrm>
            <a:off x="624418" y="6405033"/>
            <a:ext cx="8159749" cy="287867"/>
          </a:xfrm>
          <a:prstGeom prst="rect">
            <a:avLst/>
          </a:prstGeom>
        </p:spPr>
        <p:txBody>
          <a:bodyPr lIns="0" tIns="86400" rIns="0" bIns="0"/>
          <a:lstStyle>
            <a:defPPr>
              <a:defRPr lang="de-DE"/>
            </a:defPPr>
            <a:lvl1pPr marL="0" algn="l" defTabSz="914400" rtl="0" eaLnBrk="1" latinLnBrk="0" hangingPunct="1">
              <a:defRPr lang="de-DE" sz="800" kern="1200" smtClean="0">
                <a:solidFill>
                  <a:schemeClr val="tx1"/>
                </a:solidFill>
                <a:latin typeface="Calibri" panose="020F050202020403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sz="1000" dirty="0" smtClean="0">
                <a:solidFill>
                  <a:schemeClr val="bg1">
                    <a:lumMod val="75000"/>
                  </a:schemeClr>
                </a:solidFill>
                <a:latin typeface="Raleway" panose="020B0604020202020204" charset="0"/>
              </a:rPr>
              <a:t>March 18, 2022 | Elena</a:t>
            </a:r>
            <a:r>
              <a:rPr sz="1000" baseline="0" dirty="0" smtClean="0">
                <a:solidFill>
                  <a:schemeClr val="bg1">
                    <a:lumMod val="75000"/>
                  </a:schemeClr>
                </a:solidFill>
                <a:latin typeface="Raleway" panose="020B0604020202020204" charset="0"/>
              </a:rPr>
              <a:t> Doering, </a:t>
            </a:r>
            <a:r>
              <a:rPr sz="1000" baseline="0" dirty="0" err="1" smtClean="0">
                <a:solidFill>
                  <a:schemeClr val="bg1">
                    <a:lumMod val="75000"/>
                  </a:schemeClr>
                </a:solidFill>
                <a:latin typeface="Raleway" panose="020B0604020202020204" charset="0"/>
              </a:rPr>
              <a:t>MSc</a:t>
            </a:r>
            <a:r>
              <a:rPr sz="1000" baseline="0" dirty="0" smtClean="0">
                <a:solidFill>
                  <a:schemeClr val="bg1">
                    <a:lumMod val="75000"/>
                  </a:schemeClr>
                </a:solidFill>
                <a:latin typeface="Raleway" panose="020B0604020202020204" charset="0"/>
              </a:rPr>
              <a:t>. | Barcelona</a:t>
            </a:r>
            <a:endParaRPr sz="1000" dirty="0">
              <a:solidFill>
                <a:schemeClr val="bg1">
                  <a:lumMod val="75000"/>
                </a:schemeClr>
              </a:solidFill>
              <a:latin typeface="Raleway" panose="020B0604020202020204" charset="0"/>
            </a:endParaRPr>
          </a:p>
        </p:txBody>
      </p:sp>
    </p:spTree>
    <p:extLst>
      <p:ext uri="{BB962C8B-B14F-4D97-AF65-F5344CB8AC3E}">
        <p14:creationId xmlns:p14="http://schemas.microsoft.com/office/powerpoint/2010/main" val="3059449284"/>
      </p:ext>
    </p:extLst>
  </p:cSld>
  <p:clrMap bg1="lt1" tx1="dk1" bg2="lt2" tx2="dk2" accent1="accent1" accent2="accent2" accent3="accent3" accent4="accent4" accent5="accent5" accent6="accent6" hlink="hlink" folHlink="folHlink"/>
  <p:sldLayoutIdLst>
    <p:sldLayoutId id="2147483701" r:id="rId1"/>
    <p:sldLayoutId id="2147483703" r:id="rId2"/>
    <p:sldLayoutId id="2147483704" r:id="rId3"/>
    <p:sldLayoutId id="2147483705" r:id="rId4"/>
    <p:sldLayoutId id="2147483706" r:id="rId5"/>
    <p:sldLayoutId id="2147483707" r:id="rId6"/>
    <p:sldLayoutId id="2147483708" r:id="rId7"/>
    <p:sldLayoutId id="2147483709" r:id="rId8"/>
    <p:sldLayoutId id="2147483733" r:id="rId9"/>
    <p:sldLayoutId id="2147483710" r:id="rId10"/>
    <p:sldLayoutId id="2147483711" r:id="rId11"/>
    <p:sldLayoutId id="2147483712" r:id="rId12"/>
    <p:sldLayoutId id="2147483713" r:id="rId13"/>
    <p:sldLayoutId id="2147483714" r:id="rId14"/>
    <p:sldLayoutId id="2147483715" r:id="rId15"/>
    <p:sldLayoutId id="2147483716" r:id="rId16"/>
    <p:sldLayoutId id="2147483717" r:id="rId17"/>
    <p:sldLayoutId id="2147483718" r:id="rId18"/>
    <p:sldLayoutId id="2147483719" r:id="rId19"/>
    <p:sldLayoutId id="2147483720" r:id="rId20"/>
    <p:sldLayoutId id="2147483721" r:id="rId21"/>
    <p:sldLayoutId id="2147483722" r:id="rId22"/>
    <p:sldLayoutId id="2147483723" r:id="rId23"/>
    <p:sldLayoutId id="2147483724" r:id="rId24"/>
    <p:sldLayoutId id="2147483725" r:id="rId25"/>
    <p:sldLayoutId id="2147483726" r:id="rId26"/>
    <p:sldLayoutId id="2147483727" r:id="rId27"/>
    <p:sldLayoutId id="2147483728" r:id="rId28"/>
    <p:sldLayoutId id="2147483729" r:id="rId29"/>
    <p:sldLayoutId id="2147483730" r:id="rId30"/>
    <p:sldLayoutId id="2147483731" r:id="rId31"/>
  </p:sldLayoutIdLst>
  <p:timing>
    <p:tnLst>
      <p:par>
        <p:cTn id="1" dur="indefinite" restart="never" nodeType="tmRoot"/>
      </p:par>
    </p:tnLst>
  </p:timing>
  <p:txStyles>
    <p:titleStyle>
      <a:lvl1pPr algn="l" rtl="0" eaLnBrk="1" fontAlgn="base" hangingPunct="1">
        <a:spcBef>
          <a:spcPct val="0"/>
        </a:spcBef>
        <a:spcAft>
          <a:spcPct val="0"/>
        </a:spcAft>
        <a:defRPr lang="en-US" sz="2933" b="1" kern="1200" dirty="0">
          <a:solidFill>
            <a:srgbClr val="009BDC"/>
          </a:solidFill>
          <a:latin typeface="Raleway" panose="020B0604020202020204" charset="0"/>
          <a:ea typeface="+mj-ea"/>
          <a:cs typeface="+mj-cs"/>
        </a:defRPr>
      </a:lvl1pPr>
      <a:lvl2pPr algn="l" rtl="0" eaLnBrk="1" fontAlgn="base" hangingPunct="1">
        <a:spcBef>
          <a:spcPct val="0"/>
        </a:spcBef>
        <a:spcAft>
          <a:spcPct val="0"/>
        </a:spcAft>
        <a:defRPr sz="2933">
          <a:solidFill>
            <a:srgbClr val="009BDC"/>
          </a:solidFill>
          <a:latin typeface="Calibri Light" pitchFamily="34" charset="0"/>
        </a:defRPr>
      </a:lvl2pPr>
      <a:lvl3pPr algn="l" rtl="0" eaLnBrk="1" fontAlgn="base" hangingPunct="1">
        <a:spcBef>
          <a:spcPct val="0"/>
        </a:spcBef>
        <a:spcAft>
          <a:spcPct val="0"/>
        </a:spcAft>
        <a:defRPr sz="2933">
          <a:solidFill>
            <a:srgbClr val="009BDC"/>
          </a:solidFill>
          <a:latin typeface="Calibri Light" pitchFamily="34" charset="0"/>
        </a:defRPr>
      </a:lvl3pPr>
      <a:lvl4pPr algn="l" rtl="0" eaLnBrk="1" fontAlgn="base" hangingPunct="1">
        <a:spcBef>
          <a:spcPct val="0"/>
        </a:spcBef>
        <a:spcAft>
          <a:spcPct val="0"/>
        </a:spcAft>
        <a:defRPr sz="2933">
          <a:solidFill>
            <a:srgbClr val="009BDC"/>
          </a:solidFill>
          <a:latin typeface="Calibri Light" pitchFamily="34" charset="0"/>
        </a:defRPr>
      </a:lvl4pPr>
      <a:lvl5pPr algn="l" rtl="0" eaLnBrk="1" fontAlgn="base" hangingPunct="1">
        <a:spcBef>
          <a:spcPct val="0"/>
        </a:spcBef>
        <a:spcAft>
          <a:spcPct val="0"/>
        </a:spcAft>
        <a:defRPr sz="2933">
          <a:solidFill>
            <a:srgbClr val="009BDC"/>
          </a:solidFill>
          <a:latin typeface="Calibri Light" pitchFamily="34" charset="0"/>
        </a:defRPr>
      </a:lvl5pPr>
      <a:lvl6pPr marL="609585" algn="l" rtl="0" eaLnBrk="1" fontAlgn="base" hangingPunct="1">
        <a:spcBef>
          <a:spcPct val="0"/>
        </a:spcBef>
        <a:spcAft>
          <a:spcPct val="0"/>
        </a:spcAft>
        <a:defRPr sz="2933">
          <a:solidFill>
            <a:srgbClr val="009BDC"/>
          </a:solidFill>
          <a:latin typeface="Calibri Light" pitchFamily="34" charset="0"/>
        </a:defRPr>
      </a:lvl6pPr>
      <a:lvl7pPr marL="1219170" algn="l" rtl="0" eaLnBrk="1" fontAlgn="base" hangingPunct="1">
        <a:spcBef>
          <a:spcPct val="0"/>
        </a:spcBef>
        <a:spcAft>
          <a:spcPct val="0"/>
        </a:spcAft>
        <a:defRPr sz="2933">
          <a:solidFill>
            <a:srgbClr val="009BDC"/>
          </a:solidFill>
          <a:latin typeface="Calibri Light" pitchFamily="34" charset="0"/>
        </a:defRPr>
      </a:lvl7pPr>
      <a:lvl8pPr marL="1828754" algn="l" rtl="0" eaLnBrk="1" fontAlgn="base" hangingPunct="1">
        <a:spcBef>
          <a:spcPct val="0"/>
        </a:spcBef>
        <a:spcAft>
          <a:spcPct val="0"/>
        </a:spcAft>
        <a:defRPr sz="2933">
          <a:solidFill>
            <a:srgbClr val="009BDC"/>
          </a:solidFill>
          <a:latin typeface="Calibri Light" pitchFamily="34" charset="0"/>
        </a:defRPr>
      </a:lvl8pPr>
      <a:lvl9pPr marL="2438339" algn="l" rtl="0" eaLnBrk="1" fontAlgn="base" hangingPunct="1">
        <a:spcBef>
          <a:spcPct val="0"/>
        </a:spcBef>
        <a:spcAft>
          <a:spcPct val="0"/>
        </a:spcAft>
        <a:defRPr sz="2933">
          <a:solidFill>
            <a:srgbClr val="009BDC"/>
          </a:solidFill>
          <a:latin typeface="Calibri Light" pitchFamily="34" charset="0"/>
        </a:defRPr>
      </a:lvl9pPr>
    </p:titleStyle>
    <p:bodyStyle>
      <a:lvl1pPr algn="l" rtl="0" eaLnBrk="1" fontAlgn="base" hangingPunct="1">
        <a:spcBef>
          <a:spcPct val="0"/>
        </a:spcBef>
        <a:spcAft>
          <a:spcPts val="667"/>
        </a:spcAft>
        <a:buFont typeface="Arial" charset="0"/>
        <a:defRPr lang="de-DE" sz="2133" kern="1200" dirty="0">
          <a:solidFill>
            <a:schemeClr val="tx1"/>
          </a:solidFill>
          <a:latin typeface="Raleway" panose="020B0604020202020204" charset="0"/>
          <a:ea typeface="+mn-ea"/>
          <a:cs typeface="+mn-cs"/>
        </a:defRPr>
      </a:lvl1pPr>
      <a:lvl2pPr marL="334425" indent="-334425" algn="l" rtl="0" eaLnBrk="1" fontAlgn="base" hangingPunct="1">
        <a:spcBef>
          <a:spcPts val="667"/>
        </a:spcBef>
        <a:spcAft>
          <a:spcPts val="667"/>
        </a:spcAft>
        <a:buClr>
          <a:schemeClr val="tx2"/>
        </a:buClr>
        <a:buSzPct val="120000"/>
        <a:buFont typeface="Arial Rounded MT Bold" pitchFamily="34" charset="0"/>
        <a:buChar char="›"/>
        <a:defRPr lang="de-DE" sz="2133" kern="1200" dirty="0">
          <a:solidFill>
            <a:schemeClr val="tx1"/>
          </a:solidFill>
          <a:latin typeface="Raleway" panose="020B0604020202020204" charset="0"/>
          <a:ea typeface="+mn-ea"/>
          <a:cs typeface="+mn-cs"/>
        </a:defRPr>
      </a:lvl2pPr>
      <a:lvl3pPr marL="670967" algn="l" rtl="0" eaLnBrk="1" fontAlgn="base" hangingPunct="1">
        <a:spcBef>
          <a:spcPts val="533"/>
        </a:spcBef>
        <a:spcAft>
          <a:spcPct val="0"/>
        </a:spcAft>
        <a:buFont typeface="Arial" charset="0"/>
        <a:defRPr lang="de-DE" sz="1600" kern="1200" dirty="0">
          <a:solidFill>
            <a:schemeClr val="tx1"/>
          </a:solidFill>
          <a:latin typeface="Raleway" panose="020B0604020202020204" charset="0"/>
          <a:ea typeface="+mn-ea"/>
          <a:cs typeface="+mn-cs"/>
        </a:defRPr>
      </a:lvl3pPr>
      <a:lvl4pPr marL="910144" indent="-239178" algn="l" rtl="0" eaLnBrk="1" fontAlgn="base" hangingPunct="1">
        <a:spcBef>
          <a:spcPts val="533"/>
        </a:spcBef>
        <a:spcAft>
          <a:spcPct val="0"/>
        </a:spcAft>
        <a:buClr>
          <a:schemeClr val="tx2"/>
        </a:buClr>
        <a:buSzPct val="120000"/>
        <a:buFont typeface="Arial Rounded MT Bold" pitchFamily="34" charset="0"/>
        <a:buChar char="›"/>
        <a:defRPr lang="de-DE" sz="1600" kern="1200" dirty="0">
          <a:solidFill>
            <a:schemeClr val="tx1"/>
          </a:solidFill>
          <a:latin typeface="Raleway" panose="020B0604020202020204" charset="0"/>
          <a:ea typeface="+mn-ea"/>
          <a:cs typeface="+mn-cs"/>
        </a:defRPr>
      </a:lvl4pPr>
      <a:lvl5pPr algn="l" rtl="0" eaLnBrk="1" fontAlgn="base" hangingPunct="1">
        <a:spcBef>
          <a:spcPts val="667"/>
        </a:spcBef>
        <a:spcAft>
          <a:spcPct val="0"/>
        </a:spcAft>
        <a:buFont typeface="Arial" charset="0"/>
        <a:defRPr lang="de-DE" sz="2133" kern="1200" dirty="0">
          <a:solidFill>
            <a:srgbClr val="009BDC"/>
          </a:solidFill>
          <a:latin typeface="Raleway" panose="020B0604020202020204" charset="0"/>
          <a:ea typeface="+mn-ea"/>
          <a:cs typeface="+mn-cs"/>
        </a:defRPr>
      </a:lvl5pPr>
      <a:lvl6pPr marL="0" indent="0" algn="l" defTabSz="1219170" rtl="0" eaLnBrk="1" latinLnBrk="0" hangingPunct="1">
        <a:spcBef>
          <a:spcPts val="667"/>
        </a:spcBef>
        <a:buFont typeface="Arial" panose="020B0604020202020204" pitchFamily="34" charset="0"/>
        <a:buNone/>
        <a:defRPr lang="de-DE" sz="2133" i="1" kern="1200" dirty="0" smtClean="0">
          <a:solidFill>
            <a:srgbClr val="B1B2C5"/>
          </a:solidFill>
          <a:latin typeface="Raleway" panose="020B0604020202020204" charset="0"/>
          <a:ea typeface="+mn-ea"/>
          <a:cs typeface="+mn-cs"/>
        </a:defRPr>
      </a:lvl6pPr>
      <a:lvl7pPr marL="911977" indent="0" algn="l" defTabSz="1219170" rtl="0" eaLnBrk="1" latinLnBrk="0" hangingPunct="1">
        <a:spcBef>
          <a:spcPts val="533"/>
        </a:spcBef>
        <a:buFont typeface="Arial" panose="020B0604020202020204" pitchFamily="34" charset="0"/>
        <a:buNone/>
        <a:defRPr lang="de-DE" sz="1600" kern="1200" baseline="0" dirty="0" smtClean="0">
          <a:solidFill>
            <a:schemeClr val="tx1"/>
          </a:solidFill>
          <a:latin typeface="Raleway" panose="020B0604020202020204" charset="0"/>
          <a:ea typeface="+mn-ea"/>
          <a:cs typeface="+mn-cs"/>
        </a:defRPr>
      </a:lvl7pPr>
      <a:lvl8pPr marL="1127972" indent="-215995" algn="l" defTabSz="1219170" rtl="0" eaLnBrk="1" latinLnBrk="0" hangingPunct="1">
        <a:spcBef>
          <a:spcPts val="533"/>
        </a:spcBef>
        <a:buClr>
          <a:schemeClr val="tx2"/>
        </a:buClr>
        <a:buSzPct val="120000"/>
        <a:buFont typeface="Arial Rounded MT Bold" panose="020F0704030504030204" pitchFamily="34" charset="0"/>
        <a:buChar char="›"/>
        <a:defRPr lang="de-DE" sz="1333" kern="1200" dirty="0" smtClean="0">
          <a:solidFill>
            <a:schemeClr val="tx1"/>
          </a:solidFill>
          <a:latin typeface="Raleway" panose="020B0604020202020204" charset="0"/>
          <a:ea typeface="+mn-ea"/>
          <a:cs typeface="+mn-cs"/>
        </a:defRPr>
      </a:lvl8pPr>
      <a:lvl9pPr marL="1127972" indent="0" algn="l" defTabSz="1219170" rtl="0" eaLnBrk="1" latinLnBrk="0" hangingPunct="1">
        <a:spcBef>
          <a:spcPts val="533"/>
        </a:spcBef>
        <a:buFont typeface="Arial" panose="020B0604020202020204" pitchFamily="34" charset="0"/>
        <a:buNone/>
        <a:defRPr lang="en-US" sz="1333" kern="1200" dirty="0">
          <a:solidFill>
            <a:schemeClr val="tx1"/>
          </a:solidFill>
          <a:latin typeface="Raleway" panose="020B0604020202020204" charset="0"/>
          <a:ea typeface="+mn-ea"/>
          <a:cs typeface="+mn-cs"/>
        </a:defRPr>
      </a:lvl9pPr>
    </p:bodyStyle>
    <p:otherStyle>
      <a:defPPr>
        <a:defRPr lang="de-DE"/>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0.xml"/><Relationship Id="rId1" Type="http://schemas.openxmlformats.org/officeDocument/2006/relationships/slideLayout" Target="../slideLayouts/slideLayout28.xml"/><Relationship Id="rId5" Type="http://schemas.openxmlformats.org/officeDocument/2006/relationships/image" Target="../media/image33.jpeg"/><Relationship Id="rId4" Type="http://schemas.openxmlformats.org/officeDocument/2006/relationships/image" Target="../media/image300.png"/></Relationships>
</file>

<file path=ppt/slides/_rels/slide1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28.xml"/><Relationship Id="rId4" Type="http://schemas.openxmlformats.org/officeDocument/2006/relationships/image" Target="../media/image30.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9.xml"/></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37.xml"/></Relationships>
</file>

<file path=ppt/slides/_rels/slide1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4.xml"/><Relationship Id="rId1" Type="http://schemas.openxmlformats.org/officeDocument/2006/relationships/slideLayout" Target="../slideLayouts/slideLayout28.xml"/><Relationship Id="rId6" Type="http://schemas.openxmlformats.org/officeDocument/2006/relationships/image" Target="../media/image19.png"/><Relationship Id="rId5" Type="http://schemas.openxmlformats.org/officeDocument/2006/relationships/image" Target="../media/image35.png"/><Relationship Id="rId4" Type="http://schemas.openxmlformats.org/officeDocument/2006/relationships/image" Target="../media/image34.png"/></Relationships>
</file>

<file path=ppt/slides/_rels/slide1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5.xml"/><Relationship Id="rId1" Type="http://schemas.openxmlformats.org/officeDocument/2006/relationships/slideLayout" Target="../slideLayouts/slideLayout28.xml"/><Relationship Id="rId6" Type="http://schemas.openxmlformats.org/officeDocument/2006/relationships/image" Target="../media/image37.png"/><Relationship Id="rId5" Type="http://schemas.openxmlformats.org/officeDocument/2006/relationships/image" Target="../media/image19.png"/><Relationship Id="rId4" Type="http://schemas.openxmlformats.org/officeDocument/2006/relationships/image" Target="../media/image36.png"/></Relationships>
</file>

<file path=ppt/slides/_rels/slide1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6.xml"/><Relationship Id="rId1" Type="http://schemas.openxmlformats.org/officeDocument/2006/relationships/slideLayout" Target="../slideLayouts/slideLayout28.xml"/><Relationship Id="rId6" Type="http://schemas.openxmlformats.org/officeDocument/2006/relationships/image" Target="../media/image19.png"/><Relationship Id="rId5" Type="http://schemas.openxmlformats.org/officeDocument/2006/relationships/image" Target="../media/image39.jpeg"/><Relationship Id="rId4" Type="http://schemas.openxmlformats.org/officeDocument/2006/relationships/image" Target="../media/image18.jpeg"/></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37.xml"/></Relationships>
</file>

<file path=ppt/slides/_rels/slide18.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18.jpeg"/><Relationship Id="rId7" Type="http://schemas.openxmlformats.org/officeDocument/2006/relationships/image" Target="../media/image42.png"/><Relationship Id="rId2" Type="http://schemas.openxmlformats.org/officeDocument/2006/relationships/notesSlide" Target="../notesSlides/notesSlide18.xml"/><Relationship Id="rId1" Type="http://schemas.openxmlformats.org/officeDocument/2006/relationships/slideLayout" Target="../slideLayouts/slideLayout28.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image" Target="../media/image18.jpeg"/><Relationship Id="rId7" Type="http://schemas.openxmlformats.org/officeDocument/2006/relationships/image" Target="../media/image46.png"/><Relationship Id="rId2" Type="http://schemas.openxmlformats.org/officeDocument/2006/relationships/notesSlide" Target="../notesSlides/notesSlide19.xml"/><Relationship Id="rId1" Type="http://schemas.openxmlformats.org/officeDocument/2006/relationships/slideLayout" Target="../slideLayouts/slideLayout28.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2.xml"/><Relationship Id="rId1" Type="http://schemas.openxmlformats.org/officeDocument/2006/relationships/slideLayout" Target="../slideLayouts/slideLayout20.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48.jpeg"/><Relationship Id="rId2" Type="http://schemas.openxmlformats.org/officeDocument/2006/relationships/notesSlide" Target="../notesSlides/notesSlide20.xml"/><Relationship Id="rId1" Type="http://schemas.openxmlformats.org/officeDocument/2006/relationships/slideLayout" Target="../slideLayouts/slideLayout28.xml"/><Relationship Id="rId6" Type="http://schemas.openxmlformats.org/officeDocument/2006/relationships/image" Target="../media/image39.jpeg"/><Relationship Id="rId5" Type="http://schemas.openxmlformats.org/officeDocument/2006/relationships/image" Target="../media/image47.png"/><Relationship Id="rId4" Type="http://schemas.openxmlformats.org/officeDocument/2006/relationships/image" Target="../media/image18.jpeg"/></Relationships>
</file>

<file path=ppt/slides/_rels/slide2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1.xml"/><Relationship Id="rId1" Type="http://schemas.openxmlformats.org/officeDocument/2006/relationships/slideLayout" Target="../slideLayouts/slideLayout28.xml"/><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8" Type="http://schemas.openxmlformats.org/officeDocument/2006/relationships/image" Target="../media/image55.png"/><Relationship Id="rId13" Type="http://schemas.openxmlformats.org/officeDocument/2006/relationships/image" Target="../media/image60.png"/><Relationship Id="rId18" Type="http://schemas.openxmlformats.org/officeDocument/2006/relationships/image" Target="../media/image65.png"/><Relationship Id="rId3" Type="http://schemas.openxmlformats.org/officeDocument/2006/relationships/image" Target="../media/image50.jpg"/><Relationship Id="rId21" Type="http://schemas.openxmlformats.org/officeDocument/2006/relationships/image" Target="../media/image68.jpeg"/><Relationship Id="rId7" Type="http://schemas.openxmlformats.org/officeDocument/2006/relationships/image" Target="../media/image54.jpg"/><Relationship Id="rId12" Type="http://schemas.openxmlformats.org/officeDocument/2006/relationships/image" Target="../media/image59.png"/><Relationship Id="rId17" Type="http://schemas.openxmlformats.org/officeDocument/2006/relationships/image" Target="../media/image64.png"/><Relationship Id="rId2" Type="http://schemas.openxmlformats.org/officeDocument/2006/relationships/notesSlide" Target="../notesSlides/notesSlide22.xml"/><Relationship Id="rId16" Type="http://schemas.openxmlformats.org/officeDocument/2006/relationships/image" Target="../media/image63.jpg"/><Relationship Id="rId20" Type="http://schemas.openxmlformats.org/officeDocument/2006/relationships/image" Target="../media/image67.png"/><Relationship Id="rId1" Type="http://schemas.openxmlformats.org/officeDocument/2006/relationships/slideLayout" Target="../slideLayouts/slideLayout57.xml"/><Relationship Id="rId6" Type="http://schemas.openxmlformats.org/officeDocument/2006/relationships/image" Target="../media/image53.jpg"/><Relationship Id="rId11" Type="http://schemas.openxmlformats.org/officeDocument/2006/relationships/image" Target="../media/image58.png"/><Relationship Id="rId5" Type="http://schemas.openxmlformats.org/officeDocument/2006/relationships/image" Target="../media/image52.jpg"/><Relationship Id="rId15" Type="http://schemas.openxmlformats.org/officeDocument/2006/relationships/image" Target="../media/image62.png"/><Relationship Id="rId10" Type="http://schemas.openxmlformats.org/officeDocument/2006/relationships/image" Target="../media/image57.png"/><Relationship Id="rId19" Type="http://schemas.openxmlformats.org/officeDocument/2006/relationships/image" Target="../media/image66.jpg"/><Relationship Id="rId4" Type="http://schemas.openxmlformats.org/officeDocument/2006/relationships/image" Target="../media/image51.jpg"/><Relationship Id="rId9" Type="http://schemas.openxmlformats.org/officeDocument/2006/relationships/image" Target="../media/image56.png"/><Relationship Id="rId14" Type="http://schemas.openxmlformats.org/officeDocument/2006/relationships/image" Target="../media/image61.png"/><Relationship Id="rId22" Type="http://schemas.openxmlformats.org/officeDocument/2006/relationships/image" Target="../media/image69.jpeg"/></Relationships>
</file>

<file path=ppt/slides/_rels/slide3.xml.rels><?xml version="1.0" encoding="UTF-8" standalone="yes"?>
<Relationships xmlns="http://schemas.openxmlformats.org/package/2006/relationships"><Relationship Id="rId8" Type="http://schemas.openxmlformats.org/officeDocument/2006/relationships/image" Target="../media/image18.jpeg"/><Relationship Id="rId3" Type="http://schemas.openxmlformats.org/officeDocument/2006/relationships/image" Target="../media/image13.jpeg"/><Relationship Id="rId7"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28.xml"/><Relationship Id="rId6" Type="http://schemas.openxmlformats.org/officeDocument/2006/relationships/image" Target="../media/image16.jpeg"/><Relationship Id="rId5" Type="http://schemas.openxmlformats.org/officeDocument/2006/relationships/image" Target="../media/image15.png"/><Relationship Id="rId4" Type="http://schemas.openxmlformats.org/officeDocument/2006/relationships/image" Target="../media/image14.jpeg"/><Relationship Id="rId9" Type="http://schemas.openxmlformats.org/officeDocument/2006/relationships/image" Target="../media/image19.png"/></Relationships>
</file>

<file path=ppt/slides/_rels/slide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28.xml"/><Relationship Id="rId6" Type="http://schemas.openxmlformats.org/officeDocument/2006/relationships/image" Target="../media/image23.jpg"/><Relationship Id="rId5" Type="http://schemas.openxmlformats.org/officeDocument/2006/relationships/image" Target="../media/image22.jpg"/><Relationship Id="rId4" Type="http://schemas.openxmlformats.org/officeDocument/2006/relationships/image" Target="../media/image21.png"/></Relationships>
</file>

<file path=ppt/slides/_rels/slide5.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28.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60.xml"/><Relationship Id="rId4" Type="http://schemas.openxmlformats.org/officeDocument/2006/relationships/image" Target="../media/image18.jpeg"/></Relationships>
</file>

<file path=ppt/slides/_rels/slide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xml"/><Relationship Id="rId1" Type="http://schemas.openxmlformats.org/officeDocument/2006/relationships/slideLayout" Target="../slideLayouts/slideLayout28.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7.xml"/></Relationships>
</file>

<file path=ppt/slides/_rels/slide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9.xml"/><Relationship Id="rId1" Type="http://schemas.openxmlformats.org/officeDocument/2006/relationships/slideLayout" Target="../slideLayouts/slideLayout28.xml"/><Relationship Id="rId4" Type="http://schemas.openxmlformats.org/officeDocument/2006/relationships/image" Target="../media/image3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ctrTitle"/>
          </p:nvPr>
        </p:nvSpPr>
        <p:spPr/>
        <p:txBody>
          <a:bodyPr/>
          <a:lstStyle/>
          <a:p>
            <a:r>
              <a:rPr lang="en-US" b="1" dirty="0" smtClean="0"/>
              <a:t>Comparison of Structural and Metabolic Biomarkers of Neurodegeneration for Brain Age Prediction</a:t>
            </a:r>
            <a:endParaRPr lang="en-US" dirty="0"/>
          </a:p>
        </p:txBody>
      </p:sp>
      <p:sp>
        <p:nvSpPr>
          <p:cNvPr id="5" name="Untertitel 4"/>
          <p:cNvSpPr>
            <a:spLocks noGrp="1"/>
          </p:cNvSpPr>
          <p:nvPr>
            <p:ph type="subTitle" idx="1"/>
          </p:nvPr>
        </p:nvSpPr>
        <p:spPr/>
        <p:txBody>
          <a:bodyPr/>
          <a:lstStyle/>
          <a:p>
            <a:r>
              <a:rPr lang="en-US" b="1" dirty="0" smtClean="0"/>
              <a:t>The Link Between Brain Age and Alzheimer’s Disease Development Using Different Modalities</a:t>
            </a:r>
          </a:p>
          <a:p>
            <a:r>
              <a:rPr lang="en-US" sz="1100" dirty="0"/>
              <a:t>Doering, E., Antonopoulοs, G., Hönig, M., van Eimeren, T., Eickhoff, S., Patil, K., Drzezga, A</a:t>
            </a:r>
            <a:r>
              <a:rPr lang="en-US" sz="1100" dirty="0" smtClean="0"/>
              <a:t>.</a:t>
            </a:r>
            <a:endParaRPr lang="en-US" sz="1100" dirty="0"/>
          </a:p>
        </p:txBody>
      </p:sp>
      <p:pic>
        <p:nvPicPr>
          <p:cNvPr id="6" name="Grafik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02599" y="5533449"/>
            <a:ext cx="4292600" cy="1240561"/>
          </a:xfrm>
          <a:prstGeom prst="rect">
            <a:avLst/>
          </a:prstGeom>
        </p:spPr>
      </p:pic>
    </p:spTree>
    <p:extLst>
      <p:ext uri="{BB962C8B-B14F-4D97-AF65-F5344CB8AC3E}">
        <p14:creationId xmlns:p14="http://schemas.microsoft.com/office/powerpoint/2010/main" val="15661414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en-US" dirty="0" smtClean="0"/>
              <a:t>Bias Correction</a:t>
            </a:r>
            <a:endParaRPr lang="en-US" dirty="0"/>
          </a:p>
        </p:txBody>
      </p:sp>
      <p:pic>
        <p:nvPicPr>
          <p:cNvPr id="5" name="Grafik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0745" y="2778837"/>
            <a:ext cx="4430232" cy="2953488"/>
          </a:xfrm>
          <a:prstGeom prst="rect">
            <a:avLst/>
          </a:prstGeom>
        </p:spPr>
      </p:pic>
      <p:sp>
        <p:nvSpPr>
          <p:cNvPr id="6" name="Textfeld 5"/>
          <p:cNvSpPr txBox="1"/>
          <p:nvPr/>
        </p:nvSpPr>
        <p:spPr>
          <a:xfrm>
            <a:off x="992751" y="2594171"/>
            <a:ext cx="3451658" cy="369332"/>
          </a:xfrm>
          <a:prstGeom prst="rect">
            <a:avLst/>
          </a:prstGeom>
          <a:noFill/>
        </p:spPr>
        <p:txBody>
          <a:bodyPr wrap="square" rtlCol="0">
            <a:spAutoFit/>
          </a:bodyPr>
          <a:lstStyle/>
          <a:p>
            <a:r>
              <a:rPr lang="en-US" b="1" dirty="0" smtClean="0">
                <a:latin typeface="Raleway" panose="020B0604020202020204" charset="0"/>
              </a:rPr>
              <a:t>PET			           </a:t>
            </a:r>
            <a:endParaRPr lang="en-US" b="1" dirty="0">
              <a:latin typeface="Raleway" panose="020B0604020202020204" charset="0"/>
            </a:endParaRPr>
          </a:p>
        </p:txBody>
      </p:sp>
      <mc:AlternateContent xmlns:mc="http://schemas.openxmlformats.org/markup-compatibility/2006" xmlns:a14="http://schemas.microsoft.com/office/drawing/2010/main">
        <mc:Choice Requires="a14">
          <p:sp>
            <p:nvSpPr>
              <p:cNvPr id="7" name="Rechteck 6"/>
              <p:cNvSpPr/>
              <p:nvPr/>
            </p:nvSpPr>
            <p:spPr>
              <a:xfrm>
                <a:off x="1967024" y="1924768"/>
                <a:ext cx="7772400"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d>
                        <m:dPr>
                          <m:begChr m:val=""/>
                          <m:ctrlPr>
                            <a:rPr lang="en-US" b="1" i="1">
                              <a:latin typeface="Cambria Math" panose="02040503050406030204" pitchFamily="18" charset="0"/>
                            </a:rPr>
                          </m:ctrlPr>
                        </m:dPr>
                        <m:e>
                          <m:sSub>
                            <m:sSubPr>
                              <m:ctrlPr>
                                <a:rPr lang="en-US" b="1" i="1">
                                  <a:latin typeface="Cambria Math" panose="02040503050406030204" pitchFamily="18" charset="0"/>
                                </a:rPr>
                              </m:ctrlPr>
                            </m:sSubPr>
                            <m:e>
                              <m:r>
                                <a:rPr lang="en-US" b="1" i="1">
                                  <a:latin typeface="Cambria Math" panose="02040503050406030204" pitchFamily="18" charset="0"/>
                                </a:rPr>
                                <m:t>𝑷𝒓𝒆𝒅𝒊𝒄𝒕𝒆𝒅</m:t>
                              </m:r>
                              <m:r>
                                <a:rPr lang="en-US" b="0" i="0">
                                  <a:latin typeface="Cambria Math" panose="02040503050406030204" pitchFamily="18" charset="0"/>
                                </a:rPr>
                                <m:t> </m:t>
                              </m:r>
                              <m:r>
                                <a:rPr lang="en-US" b="1" i="1">
                                  <a:latin typeface="Cambria Math" panose="02040503050406030204" pitchFamily="18" charset="0"/>
                                </a:rPr>
                                <m:t>𝒂𝒈𝒆</m:t>
                              </m:r>
                            </m:e>
                            <m:sub>
                              <m:r>
                                <a:rPr lang="en-US" b="1" i="1">
                                  <a:latin typeface="Cambria Math" panose="02040503050406030204" pitchFamily="18" charset="0"/>
                                </a:rPr>
                                <m:t>𝒄𝒐𝒓𝒓𝒆𝒄𝒕𝒆𝒅</m:t>
                              </m:r>
                              <m:r>
                                <a:rPr lang="en-US" b="0" i="0">
                                  <a:latin typeface="Cambria Math" panose="02040503050406030204" pitchFamily="18" charset="0"/>
                                </a:rPr>
                                <m:t> </m:t>
                              </m:r>
                              <m:r>
                                <a:rPr lang="en-US" b="1" i="1">
                                  <a:latin typeface="Cambria Math" panose="02040503050406030204" pitchFamily="18" charset="0"/>
                                </a:rPr>
                                <m:t>𝒘𝒊𝒕𝒉</m:t>
                              </m:r>
                              <m:r>
                                <a:rPr lang="en-US" b="0" i="0">
                                  <a:latin typeface="Cambria Math" panose="02040503050406030204" pitchFamily="18" charset="0"/>
                                </a:rPr>
                                <m:t> </m:t>
                              </m:r>
                              <m:r>
                                <a:rPr lang="en-US" b="1" i="1">
                                  <a:latin typeface="Cambria Math" panose="02040503050406030204" pitchFamily="18" charset="0"/>
                                </a:rPr>
                                <m:t>𝑪𝑨</m:t>
                              </m:r>
                            </m:sub>
                          </m:sSub>
                          <m:r>
                            <a:rPr lang="en-US" b="0" i="0">
                              <a:latin typeface="Cambria Math" panose="02040503050406030204" pitchFamily="18" charset="0"/>
                            </a:rPr>
                            <m:t>=</m:t>
                          </m:r>
                          <m:sSub>
                            <m:sSubPr>
                              <m:ctrlPr>
                                <a:rPr lang="en-US" b="0" i="1">
                                  <a:latin typeface="Cambria Math" panose="02040503050406030204" pitchFamily="18" charset="0"/>
                                </a:rPr>
                              </m:ctrlPr>
                            </m:sSubPr>
                            <m:e>
                              <m:r>
                                <a:rPr lang="en-US" b="1" i="1">
                                  <a:latin typeface="Cambria Math" panose="02040503050406030204" pitchFamily="18" charset="0"/>
                                </a:rPr>
                                <m:t>𝑷𝒓𝒆𝒅𝒊𝒄𝒕𝒆𝒅</m:t>
                              </m:r>
                              <m:r>
                                <a:rPr lang="en-US" b="0" i="0">
                                  <a:latin typeface="Cambria Math" panose="02040503050406030204" pitchFamily="18" charset="0"/>
                                </a:rPr>
                                <m:t> </m:t>
                              </m:r>
                              <m:r>
                                <a:rPr lang="en-US" b="1" i="1">
                                  <a:latin typeface="Cambria Math" panose="02040503050406030204" pitchFamily="18" charset="0"/>
                                </a:rPr>
                                <m:t>𝒂𝒈𝒆</m:t>
                              </m:r>
                            </m:e>
                            <m:sub>
                              <m:r>
                                <a:rPr lang="en-US" b="1" i="1">
                                  <a:latin typeface="Cambria Math" panose="02040503050406030204" pitchFamily="18" charset="0"/>
                                </a:rPr>
                                <m:t>𝒖𝒏𝒄𝒐𝒓𝒓𝒆𝒄𝒕𝒆𝒅</m:t>
                              </m:r>
                            </m:sub>
                          </m:sSub>
                          <m:r>
                            <a:rPr lang="en-US" b="0" i="0">
                              <a:latin typeface="Cambria Math" panose="02040503050406030204" pitchFamily="18" charset="0"/>
                            </a:rPr>
                            <m:t>−(</m:t>
                          </m:r>
                          <m:r>
                            <a:rPr lang="en-US" b="1" i="1">
                              <a:latin typeface="Cambria Math" panose="02040503050406030204" pitchFamily="18" charset="0"/>
                            </a:rPr>
                            <m:t>𝜶</m:t>
                          </m:r>
                          <m:r>
                            <a:rPr lang="en-US" b="0" i="0">
                              <a:latin typeface="Cambria Math" panose="02040503050406030204" pitchFamily="18" charset="0"/>
                            </a:rPr>
                            <m:t>∗</m:t>
                          </m:r>
                          <m:r>
                            <a:rPr lang="en-US" b="1" i="1">
                              <a:latin typeface="Cambria Math" panose="02040503050406030204" pitchFamily="18" charset="0"/>
                            </a:rPr>
                            <m:t>𝑪𝑨</m:t>
                          </m:r>
                          <m:r>
                            <a:rPr lang="en-US" b="0" i="0">
                              <a:latin typeface="Cambria Math" panose="02040503050406030204" pitchFamily="18" charset="0"/>
                            </a:rPr>
                            <m:t>+</m:t>
                          </m:r>
                          <m:r>
                            <a:rPr lang="en-US" b="1" i="1">
                              <a:latin typeface="Cambria Math" panose="02040503050406030204" pitchFamily="18" charset="0"/>
                            </a:rPr>
                            <m:t>𝜷</m:t>
                          </m:r>
                        </m:e>
                      </m:d>
                    </m:oMath>
                  </m:oMathPara>
                </a14:m>
                <a:endParaRPr lang="en-US" dirty="0"/>
              </a:p>
            </p:txBody>
          </p:sp>
        </mc:Choice>
        <mc:Fallback xmlns="">
          <p:sp>
            <p:nvSpPr>
              <p:cNvPr id="7" name="Rechteck 6"/>
              <p:cNvSpPr>
                <a:spLocks noRot="1" noChangeAspect="1" noMove="1" noResize="1" noEditPoints="1" noAdjustHandles="1" noChangeArrowheads="1" noChangeShapeType="1" noTextEdit="1"/>
              </p:cNvSpPr>
              <p:nvPr/>
            </p:nvSpPr>
            <p:spPr>
              <a:xfrm>
                <a:off x="1967024" y="1924768"/>
                <a:ext cx="7772400" cy="369332"/>
              </a:xfrm>
              <a:prstGeom prst="rect">
                <a:avLst/>
              </a:prstGeom>
              <a:blipFill>
                <a:blip r:embed="rId4"/>
                <a:stretch>
                  <a:fillRect t="-121667" r="-6588" b="-188333"/>
                </a:stretch>
              </a:blipFill>
            </p:spPr>
            <p:txBody>
              <a:bodyPr/>
              <a:lstStyle/>
              <a:p>
                <a:r>
                  <a:rPr lang="en-US">
                    <a:noFill/>
                  </a:rPr>
                  <a:t> </a:t>
                </a:r>
              </a:p>
            </p:txBody>
          </p:sp>
        </mc:Fallback>
      </mc:AlternateContent>
      <p:cxnSp>
        <p:nvCxnSpPr>
          <p:cNvPr id="9" name="Gerade Verbindung mit Pfeil 8"/>
          <p:cNvCxnSpPr>
            <a:stCxn id="5" idx="3"/>
          </p:cNvCxnSpPr>
          <p:nvPr/>
        </p:nvCxnSpPr>
        <p:spPr>
          <a:xfrm flipV="1">
            <a:off x="4890977" y="4253023"/>
            <a:ext cx="1828800" cy="255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1" name="Textfeld 10"/>
          <p:cNvSpPr txBox="1"/>
          <p:nvPr/>
        </p:nvSpPr>
        <p:spPr>
          <a:xfrm>
            <a:off x="4008474" y="2231457"/>
            <a:ext cx="4334539" cy="261610"/>
          </a:xfrm>
          <a:prstGeom prst="rect">
            <a:avLst/>
          </a:prstGeom>
          <a:noFill/>
        </p:spPr>
        <p:txBody>
          <a:bodyPr wrap="square" rtlCol="0">
            <a:spAutoFit/>
          </a:bodyPr>
          <a:lstStyle/>
          <a:p>
            <a:r>
              <a:rPr lang="el-GR" sz="1100" dirty="0" smtClean="0">
                <a:latin typeface="Cambria Math" panose="02040503050406030204" pitchFamily="18" charset="0"/>
                <a:ea typeface="Cambria Math" panose="02040503050406030204" pitchFamily="18" charset="0"/>
              </a:rPr>
              <a:t>α</a:t>
            </a:r>
            <a:r>
              <a:rPr lang="de-DE" sz="1100" dirty="0" smtClean="0">
                <a:latin typeface="Cambria Math" panose="02040503050406030204" pitchFamily="18" charset="0"/>
                <a:ea typeface="Cambria Math" panose="02040503050406030204" pitchFamily="18" charset="0"/>
              </a:rPr>
              <a:t> = </a:t>
            </a:r>
            <a:r>
              <a:rPr lang="de-DE" sz="1100" dirty="0" err="1" smtClean="0">
                <a:latin typeface="Cambria Math" panose="02040503050406030204" pitchFamily="18" charset="0"/>
                <a:ea typeface="Cambria Math" panose="02040503050406030204" pitchFamily="18" charset="0"/>
              </a:rPr>
              <a:t>slope</a:t>
            </a:r>
            <a:r>
              <a:rPr lang="de-DE" sz="1100" dirty="0" smtClean="0">
                <a:latin typeface="Cambria Math" panose="02040503050406030204" pitchFamily="18" charset="0"/>
                <a:ea typeface="Cambria Math" panose="02040503050406030204" pitchFamily="18" charset="0"/>
              </a:rPr>
              <a:t>; </a:t>
            </a:r>
            <a:r>
              <a:rPr lang="el-GR" sz="1100" dirty="0" smtClean="0">
                <a:latin typeface="Cambria Math" panose="02040503050406030204" pitchFamily="18" charset="0"/>
                <a:ea typeface="Cambria Math" panose="02040503050406030204" pitchFamily="18" charset="0"/>
              </a:rPr>
              <a:t>β</a:t>
            </a:r>
            <a:r>
              <a:rPr lang="de-DE" sz="1100" dirty="0" smtClean="0">
                <a:latin typeface="Cambria Math" panose="02040503050406030204" pitchFamily="18" charset="0"/>
                <a:ea typeface="Cambria Math" panose="02040503050406030204" pitchFamily="18" charset="0"/>
              </a:rPr>
              <a:t> = </a:t>
            </a:r>
            <a:r>
              <a:rPr lang="de-DE" sz="1100" dirty="0" err="1" smtClean="0">
                <a:latin typeface="Cambria Math" panose="02040503050406030204" pitchFamily="18" charset="0"/>
                <a:ea typeface="Cambria Math" panose="02040503050406030204" pitchFamily="18" charset="0"/>
              </a:rPr>
              <a:t>intercept</a:t>
            </a:r>
            <a:r>
              <a:rPr lang="de-DE" sz="1100" dirty="0" smtClean="0">
                <a:latin typeface="Cambria Math" panose="02040503050406030204" pitchFamily="18" charset="0"/>
                <a:ea typeface="Cambria Math" panose="02040503050406030204" pitchFamily="18" charset="0"/>
              </a:rPr>
              <a:t> </a:t>
            </a:r>
            <a:r>
              <a:rPr lang="de-DE" sz="1100" dirty="0" err="1" smtClean="0">
                <a:latin typeface="Cambria Math" panose="02040503050406030204" pitchFamily="18" charset="0"/>
                <a:ea typeface="Cambria Math" panose="02040503050406030204" pitchFamily="18" charset="0"/>
              </a:rPr>
              <a:t>from</a:t>
            </a:r>
            <a:r>
              <a:rPr lang="de-DE" sz="1100" dirty="0" smtClean="0">
                <a:latin typeface="Cambria Math" panose="02040503050406030204" pitchFamily="18" charset="0"/>
                <a:ea typeface="Cambria Math" panose="02040503050406030204" pitchFamily="18" charset="0"/>
              </a:rPr>
              <a:t> linear </a:t>
            </a:r>
            <a:r>
              <a:rPr lang="de-DE" sz="1100" dirty="0" err="1" smtClean="0">
                <a:latin typeface="Cambria Math" panose="02040503050406030204" pitchFamily="18" charset="0"/>
                <a:ea typeface="Cambria Math" panose="02040503050406030204" pitchFamily="18" charset="0"/>
              </a:rPr>
              <a:t>model</a:t>
            </a:r>
            <a:r>
              <a:rPr lang="de-DE" sz="1100" dirty="0" smtClean="0">
                <a:latin typeface="Cambria Math" panose="02040503050406030204" pitchFamily="18" charset="0"/>
                <a:ea typeface="Cambria Math" panose="02040503050406030204" pitchFamily="18" charset="0"/>
              </a:rPr>
              <a:t> </a:t>
            </a:r>
            <a:r>
              <a:rPr lang="de-DE" sz="1100" dirty="0" err="1" smtClean="0">
                <a:latin typeface="Cambria Math" panose="02040503050406030204" pitchFamily="18" charset="0"/>
                <a:ea typeface="Cambria Math" panose="02040503050406030204" pitchFamily="18" charset="0"/>
              </a:rPr>
              <a:t>of</a:t>
            </a:r>
            <a:r>
              <a:rPr lang="de-DE" sz="1100" dirty="0" smtClean="0">
                <a:latin typeface="Cambria Math" panose="02040503050406030204" pitchFamily="18" charset="0"/>
                <a:ea typeface="Cambria Math" panose="02040503050406030204" pitchFamily="18" charset="0"/>
              </a:rPr>
              <a:t> CA X BPAD</a:t>
            </a:r>
            <a:endParaRPr lang="en-US" sz="1100" dirty="0">
              <a:latin typeface="Cambria Math" panose="02040503050406030204" pitchFamily="18" charset="0"/>
              <a:ea typeface="Cambria Math" panose="02040503050406030204" pitchFamily="18" charset="0"/>
            </a:endParaRPr>
          </a:p>
        </p:txBody>
      </p:sp>
      <p:pic>
        <p:nvPicPr>
          <p:cNvPr id="2" name="Grafik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45270" y="2778837"/>
            <a:ext cx="4422315" cy="2948210"/>
          </a:xfrm>
          <a:prstGeom prst="rect">
            <a:avLst/>
          </a:prstGeom>
        </p:spPr>
      </p:pic>
      <p:sp>
        <p:nvSpPr>
          <p:cNvPr id="4" name="Rechteck 3"/>
          <p:cNvSpPr/>
          <p:nvPr/>
        </p:nvSpPr>
        <p:spPr>
          <a:xfrm>
            <a:off x="8410002" y="3187700"/>
            <a:ext cx="57785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feld 7"/>
          <p:cNvSpPr txBox="1"/>
          <p:nvPr/>
        </p:nvSpPr>
        <p:spPr>
          <a:xfrm>
            <a:off x="8313023" y="3156178"/>
            <a:ext cx="717550" cy="223138"/>
          </a:xfrm>
          <a:prstGeom prst="rect">
            <a:avLst/>
          </a:prstGeom>
          <a:noFill/>
        </p:spPr>
        <p:txBody>
          <a:bodyPr wrap="square" rtlCol="0">
            <a:spAutoFit/>
          </a:bodyPr>
          <a:lstStyle/>
          <a:p>
            <a:r>
              <a:rPr lang="en-US" sz="850" dirty="0" smtClean="0">
                <a:latin typeface="Arial" panose="020B0604020202020204" pitchFamily="34" charset="0"/>
                <a:cs typeface="Arial" panose="020B0604020202020204" pitchFamily="34" charset="0"/>
              </a:rPr>
              <a:t>0, p = 1.0</a:t>
            </a:r>
            <a:endParaRPr lang="en-US" sz="85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2092274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en-US" dirty="0" smtClean="0"/>
              <a:t>Precision in brain age prediction is comparable across FDG and MRI</a:t>
            </a:r>
            <a:endParaRPr lang="en-US" dirty="0"/>
          </a:p>
        </p:txBody>
      </p:sp>
      <p:graphicFrame>
        <p:nvGraphicFramePr>
          <p:cNvPr id="4" name="Tabelle 3"/>
          <p:cNvGraphicFramePr>
            <a:graphicFrameLocks noGrp="1"/>
          </p:cNvGraphicFramePr>
          <p:nvPr>
            <p:extLst>
              <p:ext uri="{D42A27DB-BD31-4B8C-83A1-F6EECF244321}">
                <p14:modId xmlns:p14="http://schemas.microsoft.com/office/powerpoint/2010/main" val="1379005964"/>
              </p:ext>
            </p:extLst>
          </p:nvPr>
        </p:nvGraphicFramePr>
        <p:xfrm>
          <a:off x="1834250" y="2278197"/>
          <a:ext cx="8244254" cy="3330484"/>
        </p:xfrm>
        <a:graphic>
          <a:graphicData uri="http://schemas.openxmlformats.org/drawingml/2006/table">
            <a:tbl>
              <a:tblPr firstRow="1" bandRow="1">
                <a:tableStyleId>{5940675A-B579-460E-94D1-54222C63F5DA}</a:tableStyleId>
              </a:tblPr>
              <a:tblGrid>
                <a:gridCol w="2297967">
                  <a:extLst>
                    <a:ext uri="{9D8B030D-6E8A-4147-A177-3AD203B41FA5}">
                      <a16:colId xmlns:a16="http://schemas.microsoft.com/office/drawing/2014/main" val="1137853310"/>
                    </a:ext>
                  </a:extLst>
                </a:gridCol>
                <a:gridCol w="940335">
                  <a:extLst>
                    <a:ext uri="{9D8B030D-6E8A-4147-A177-3AD203B41FA5}">
                      <a16:colId xmlns:a16="http://schemas.microsoft.com/office/drawing/2014/main" val="79700691"/>
                    </a:ext>
                  </a:extLst>
                </a:gridCol>
                <a:gridCol w="859617">
                  <a:extLst>
                    <a:ext uri="{9D8B030D-6E8A-4147-A177-3AD203B41FA5}">
                      <a16:colId xmlns:a16="http://schemas.microsoft.com/office/drawing/2014/main" val="2458498697"/>
                    </a:ext>
                  </a:extLst>
                </a:gridCol>
                <a:gridCol w="1143318">
                  <a:extLst>
                    <a:ext uri="{9D8B030D-6E8A-4147-A177-3AD203B41FA5}">
                      <a16:colId xmlns:a16="http://schemas.microsoft.com/office/drawing/2014/main" val="2853944678"/>
                    </a:ext>
                  </a:extLst>
                </a:gridCol>
                <a:gridCol w="1109437">
                  <a:extLst>
                    <a:ext uri="{9D8B030D-6E8A-4147-A177-3AD203B41FA5}">
                      <a16:colId xmlns:a16="http://schemas.microsoft.com/office/drawing/2014/main" val="3390773881"/>
                    </a:ext>
                  </a:extLst>
                </a:gridCol>
                <a:gridCol w="957580">
                  <a:extLst>
                    <a:ext uri="{9D8B030D-6E8A-4147-A177-3AD203B41FA5}">
                      <a16:colId xmlns:a16="http://schemas.microsoft.com/office/drawing/2014/main" val="772560125"/>
                    </a:ext>
                  </a:extLst>
                </a:gridCol>
                <a:gridCol w="936000">
                  <a:extLst>
                    <a:ext uri="{9D8B030D-6E8A-4147-A177-3AD203B41FA5}">
                      <a16:colId xmlns:a16="http://schemas.microsoft.com/office/drawing/2014/main" val="4243254692"/>
                    </a:ext>
                  </a:extLst>
                </a:gridCol>
              </a:tblGrid>
              <a:tr h="304136">
                <a:tc gridSpan="7">
                  <a:txBody>
                    <a:bodyPr/>
                    <a:lstStyle/>
                    <a:p>
                      <a:r>
                        <a:rPr lang="en-US" sz="1050" b="0" dirty="0" smtClean="0">
                          <a:latin typeface="Raleway" panose="020B0604020202020204" charset="0"/>
                        </a:rPr>
                        <a:t>Table 2. Precision of predicting</a:t>
                      </a:r>
                      <a:r>
                        <a:rPr lang="en-US" sz="1050" b="0" baseline="0" dirty="0" smtClean="0">
                          <a:latin typeface="Raleway" panose="020B0604020202020204" charset="0"/>
                        </a:rPr>
                        <a:t> chronological age from FDG-PET and MRI scans. For </a:t>
                      </a:r>
                      <a:r>
                        <a:rPr lang="en-US" sz="1050" b="0" baseline="0" dirty="0" err="1" smtClean="0">
                          <a:latin typeface="Raleway" panose="020B0604020202020204" charset="0"/>
                        </a:rPr>
                        <a:t>CN_validation</a:t>
                      </a:r>
                      <a:r>
                        <a:rPr lang="en-US" sz="1050" b="0" baseline="0" dirty="0" smtClean="0">
                          <a:latin typeface="Raleway" panose="020B0604020202020204" charset="0"/>
                        </a:rPr>
                        <a:t> and MCI, results of the first model and metrics over all five models are shown.</a:t>
                      </a:r>
                      <a:endParaRPr lang="en-US" sz="1050" b="0" dirty="0">
                        <a:latin typeface="Raleway" panose="020B0604020202020204" charset="0"/>
                      </a:endParaRPr>
                    </a:p>
                  </a:txBody>
                  <a:tcP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hMerge="1">
                  <a:txBody>
                    <a:bodyPr/>
                    <a:lstStyle/>
                    <a:p>
                      <a:pPr algn="ctr"/>
                      <a:endParaRPr lang="en-US" sz="1400" b="1" dirty="0">
                        <a:latin typeface="Raleway" panose="020B060402020202020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hMerge="1">
                  <a:txBody>
                    <a:bodyP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Raleway" panose="020B0604020202020204" charset="0"/>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hMerge="1">
                  <a:txBody>
                    <a:bodyPr/>
                    <a:lstStyle/>
                    <a:p>
                      <a:pPr algn="ctr"/>
                      <a:endParaRPr lang="en-US" sz="1400" b="1" dirty="0">
                        <a:latin typeface="Raleway" panose="020B060402020202020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extLst>
                  <a:ext uri="{0D108BD9-81ED-4DB2-BD59-A6C34878D82A}">
                    <a16:rowId xmlns:a16="http://schemas.microsoft.com/office/drawing/2014/main" val="639995409"/>
                  </a:ext>
                </a:extLst>
              </a:tr>
              <a:tr h="300388">
                <a:tc>
                  <a:txBody>
                    <a:bodyPr/>
                    <a:lstStyle/>
                    <a:p>
                      <a:endParaRPr lang="en-US" sz="1400" dirty="0">
                        <a:latin typeface="Raleway" panose="020B060402020202020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gridSpan="2">
                  <a:txBody>
                    <a:bodyPr/>
                    <a:lstStyle/>
                    <a:p>
                      <a:pPr algn="ctr"/>
                      <a:r>
                        <a:rPr lang="en-US" sz="1400" b="1" dirty="0" smtClean="0">
                          <a:latin typeface="Raleway" panose="020B0604020202020204" charset="0"/>
                        </a:rPr>
                        <a:t>CN</a:t>
                      </a:r>
                      <a:endParaRPr lang="en-US" sz="1400" b="1" dirty="0">
                        <a:latin typeface="Raleway" panose="020B060402020202020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gridSpan="2">
                  <a:txBody>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err="1" smtClean="0">
                          <a:ln>
                            <a:noFill/>
                          </a:ln>
                          <a:solidFill>
                            <a:srgbClr val="000000"/>
                          </a:solidFill>
                          <a:effectLst/>
                          <a:uLnTx/>
                          <a:uFillTx/>
                          <a:latin typeface="Raleway" panose="020B0604020202020204" charset="0"/>
                          <a:ea typeface="+mn-ea"/>
                          <a:cs typeface="+mn-cs"/>
                        </a:rPr>
                        <a:t>CN_validation</a:t>
                      </a:r>
                      <a:endParaRPr kumimoji="0" lang="en-US" sz="1400" b="1" i="0" u="none" strike="noStrike" kern="1200" cap="none" spc="0" normalizeH="0" baseline="0" noProof="0" dirty="0">
                        <a:ln>
                          <a:noFill/>
                        </a:ln>
                        <a:solidFill>
                          <a:srgbClr val="000000"/>
                        </a:solidFill>
                        <a:effectLst/>
                        <a:uLnTx/>
                        <a:uFillTx/>
                        <a:latin typeface="Raleway" panose="020B0604020202020204" charset="0"/>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gridSpan="2">
                  <a:txBody>
                    <a:bodyPr/>
                    <a:lstStyle/>
                    <a:p>
                      <a:pPr algn="ctr"/>
                      <a:r>
                        <a:rPr lang="en-US" sz="1400" b="1" dirty="0" smtClean="0">
                          <a:latin typeface="Raleway" panose="020B0604020202020204" charset="0"/>
                        </a:rPr>
                        <a:t>MCI</a:t>
                      </a:r>
                      <a:endParaRPr lang="en-US" sz="1400" b="1" dirty="0">
                        <a:latin typeface="Raleway" panose="020B060402020202020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extLst>
                  <a:ext uri="{0D108BD9-81ED-4DB2-BD59-A6C34878D82A}">
                    <a16:rowId xmlns:a16="http://schemas.microsoft.com/office/drawing/2014/main" val="3889365705"/>
                  </a:ext>
                </a:extLst>
              </a:tr>
              <a:tr h="338667">
                <a:tc>
                  <a:txBody>
                    <a:bodyPr/>
                    <a:lstStyle/>
                    <a:p>
                      <a:endParaRPr lang="en-US" sz="1400" dirty="0">
                        <a:latin typeface="Raleway" panose="020B060402020202020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gridSpan="2">
                  <a:txBody>
                    <a:bodyPr/>
                    <a:lstStyle/>
                    <a:p>
                      <a:pPr algn="ctr"/>
                      <a:endParaRPr lang="en-US" sz="1400" dirty="0">
                        <a:latin typeface="Raleway" panose="020B060402020202020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gridSpan="2">
                  <a:txBody>
                    <a:bodyPr/>
                    <a:lstStyle/>
                    <a:p>
                      <a:pPr algn="ctr"/>
                      <a:endParaRPr lang="en-US" sz="1400" dirty="0">
                        <a:latin typeface="Raleway" panose="020B060402020202020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gridSpan="2">
                  <a:txBody>
                    <a:bodyPr/>
                    <a:lstStyle/>
                    <a:p>
                      <a:pPr algn="ctr"/>
                      <a:endParaRPr lang="en-US" sz="1400" dirty="0">
                        <a:latin typeface="Raleway" panose="020B0604020202020204" charset="0"/>
                      </a:endParaRPr>
                    </a:p>
                  </a:txBody>
                  <a:tcPr>
                    <a:lnL w="12700" cap="flat" cmpd="sng" algn="ctr">
                      <a:solidFill>
                        <a:schemeClr val="tx1"/>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extLst>
                  <a:ext uri="{0D108BD9-81ED-4DB2-BD59-A6C34878D82A}">
                    <a16:rowId xmlns:a16="http://schemas.microsoft.com/office/drawing/2014/main" val="4063509152"/>
                  </a:ext>
                </a:extLst>
              </a:tr>
              <a:tr h="327527">
                <a:tc>
                  <a:txBody>
                    <a:bodyPr/>
                    <a:lstStyle/>
                    <a:p>
                      <a:endParaRPr lang="en-US" sz="1400" b="1" i="1" dirty="0">
                        <a:latin typeface="Raleway" panose="020B0604020202020204" charset="0"/>
                      </a:endParaRPr>
                    </a:p>
                  </a:txBody>
                  <a:tcPr>
                    <a:lnL w="12700" cmpd="sng">
                      <a:noFill/>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lang="en-US" sz="1400" b="1" dirty="0" smtClean="0">
                          <a:latin typeface="Raleway" panose="020B0604020202020204" charset="0"/>
                        </a:rPr>
                        <a:t>FDG</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lang="en-US" sz="1400" b="1" dirty="0" smtClean="0">
                          <a:latin typeface="Raleway" panose="020B0604020202020204" charset="0"/>
                        </a:rPr>
                        <a:t>MRI</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40000"/>
                        <a:lumOff val="60000"/>
                      </a:schemeClr>
                    </a:solidFill>
                  </a:tcPr>
                </a:tc>
                <a:tc>
                  <a:txBody>
                    <a:bodyPr/>
                    <a:lstStyle/>
                    <a:p>
                      <a:pPr algn="ctr"/>
                      <a:r>
                        <a:rPr lang="en-US" sz="1400" b="1" dirty="0" smtClean="0">
                          <a:latin typeface="Raleway" panose="020B0604020202020204" charset="0"/>
                        </a:rPr>
                        <a:t>FDG</a:t>
                      </a:r>
                      <a:endParaRPr lang="en-US" sz="1400" b="1" dirty="0">
                        <a:latin typeface="Raleway" panose="020B0604020202020204" charset="0"/>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algn="ctr"/>
                      <a:r>
                        <a:rPr lang="en-US" sz="1400" b="1" dirty="0" smtClean="0">
                          <a:latin typeface="Raleway" panose="020B0604020202020204" charset="0"/>
                        </a:rPr>
                        <a:t>MRI</a:t>
                      </a:r>
                      <a:endParaRPr lang="en-US" sz="1400" b="1" dirty="0">
                        <a:latin typeface="Raleway" panose="020B0604020202020204" charset="0"/>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40000"/>
                        <a:lumOff val="60000"/>
                      </a:schemeClr>
                    </a:solidFill>
                  </a:tcPr>
                </a:tc>
                <a:tc>
                  <a:txBody>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lang="en-US" sz="1400" b="1" dirty="0" smtClean="0">
                          <a:latin typeface="Raleway" panose="020B0604020202020204" charset="0"/>
                        </a:rPr>
                        <a:t>FDG</a:t>
                      </a:r>
                    </a:p>
                  </a:txBody>
                  <a:tcPr>
                    <a:lnL w="12700" cap="flat" cmpd="sng" algn="ctr">
                      <a:solidFill>
                        <a:schemeClr val="tx1"/>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lang="en-US" sz="1400" b="1" dirty="0" smtClean="0">
                          <a:latin typeface="Raleway" panose="020B0604020202020204" charset="0"/>
                        </a:rPr>
                        <a:t>MRI</a:t>
                      </a:r>
                    </a:p>
                  </a:txBody>
                  <a:tcP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40000"/>
                        <a:lumOff val="60000"/>
                      </a:schemeClr>
                    </a:solidFill>
                  </a:tcPr>
                </a:tc>
                <a:extLst>
                  <a:ext uri="{0D108BD9-81ED-4DB2-BD59-A6C34878D82A}">
                    <a16:rowId xmlns:a16="http://schemas.microsoft.com/office/drawing/2014/main" val="2399561975"/>
                  </a:ext>
                </a:extLst>
              </a:tr>
              <a:tr h="306873">
                <a:tc>
                  <a:txBody>
                    <a:bodyPr/>
                    <a:lstStyle/>
                    <a:p>
                      <a:r>
                        <a:rPr lang="en-US" sz="1400" b="1" i="1" dirty="0" smtClean="0">
                          <a:latin typeface="Raleway" panose="020B0604020202020204" charset="0"/>
                        </a:rPr>
                        <a:t>n </a:t>
                      </a:r>
                      <a:r>
                        <a:rPr lang="en-US" sz="1400" b="1" i="0" dirty="0" smtClean="0">
                          <a:latin typeface="Raleway" panose="020B0604020202020204" charset="0"/>
                        </a:rPr>
                        <a:t>total</a:t>
                      </a:r>
                      <a:endParaRPr lang="en-US" sz="1400" b="1" i="1" dirty="0">
                        <a:latin typeface="Raleway" panose="020B060402020202020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lang="en-US" sz="1200" b="0" dirty="0" smtClean="0">
                          <a:latin typeface="Raleway" panose="020B0604020202020204" charset="0"/>
                        </a:rPr>
                        <a:t>345</a:t>
                      </a:r>
                      <a:r>
                        <a:rPr lang="en-US" sz="1200" b="0" dirty="0" smtClean="0">
                          <a:latin typeface="Helvetica" pitchFamily="2" charset="0"/>
                        </a:rPr>
                        <a:t>⁺</a:t>
                      </a:r>
                      <a:endParaRPr lang="en-US" sz="1200" b="0" dirty="0" smtClean="0">
                        <a:latin typeface="Raleway" panose="020B0604020202020204"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lang="en-US" sz="1200" b="0" dirty="0" smtClean="0">
                          <a:latin typeface="Raleway" panose="020B0604020202020204" charset="0"/>
                        </a:rPr>
                        <a:t>345</a:t>
                      </a:r>
                      <a:r>
                        <a:rPr lang="en-US" sz="1200" b="0" dirty="0" smtClean="0">
                          <a:latin typeface="Helvetica" pitchFamily="2" charset="0"/>
                        </a:rPr>
                        <a:t>⁺</a:t>
                      </a:r>
                      <a:endParaRPr lang="en-US" sz="1200" b="0" dirty="0" smtClean="0">
                        <a:latin typeface="Raleway" panose="020B0604020202020204"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lumMod val="40000"/>
                        <a:lumOff val="60000"/>
                      </a:schemeClr>
                    </a:solidFill>
                  </a:tcPr>
                </a:tc>
                <a:tc>
                  <a:txBody>
                    <a:bodyPr/>
                    <a:lstStyle/>
                    <a:p>
                      <a:pPr algn="ctr"/>
                      <a:r>
                        <a:rPr lang="en-US" sz="1200" b="0" dirty="0" smtClean="0">
                          <a:latin typeface="Raleway" panose="020B0604020202020204" charset="0"/>
                        </a:rPr>
                        <a:t>59</a:t>
                      </a:r>
                      <a:r>
                        <a:rPr lang="en-US" sz="1200" b="0" dirty="0" smtClean="0">
                          <a:latin typeface="Helvetica" pitchFamily="2" charset="0"/>
                        </a:rPr>
                        <a:t>⁺</a:t>
                      </a:r>
                      <a:endParaRPr lang="en-US" sz="1200" b="0" dirty="0">
                        <a:latin typeface="Raleway" panose="020B0604020202020204"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algn="ctr"/>
                      <a:r>
                        <a:rPr lang="en-US" sz="1200" b="0" dirty="0" smtClean="0">
                          <a:latin typeface="Raleway" panose="020B0604020202020204" charset="0"/>
                        </a:rPr>
                        <a:t>59</a:t>
                      </a:r>
                      <a:r>
                        <a:rPr lang="en-US" sz="1200" b="0" dirty="0" smtClean="0">
                          <a:latin typeface="Helvetica" pitchFamily="2" charset="0"/>
                        </a:rPr>
                        <a:t>⁺</a:t>
                      </a:r>
                      <a:endParaRPr lang="en-US" sz="1200" b="0" dirty="0">
                        <a:latin typeface="Raleway" panose="020B0604020202020204"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lumMod val="40000"/>
                        <a:lumOff val="60000"/>
                      </a:schemeClr>
                    </a:solidFill>
                  </a:tcPr>
                </a:tc>
                <a:tc>
                  <a:txBody>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lang="en-US" sz="1200" b="0" dirty="0" smtClean="0">
                          <a:latin typeface="Raleway" panose="020B0604020202020204" charset="0"/>
                        </a:rPr>
                        <a:t>621</a:t>
                      </a:r>
                    </a:p>
                  </a:txBody>
                  <a:tcPr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lang="en-US" sz="1200" b="0" dirty="0" smtClean="0">
                          <a:latin typeface="Raleway" panose="020B0604020202020204" charset="0"/>
                        </a:rPr>
                        <a:t>621</a:t>
                      </a:r>
                    </a:p>
                  </a:txBody>
                  <a:tcPr anchor="ctr">
                    <a:lnL w="12700" cap="flat" cmpd="sng" algn="ctr">
                      <a:no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lumMod val="40000"/>
                        <a:lumOff val="60000"/>
                      </a:schemeClr>
                    </a:solidFill>
                  </a:tcPr>
                </a:tc>
                <a:extLst>
                  <a:ext uri="{0D108BD9-81ED-4DB2-BD59-A6C34878D82A}">
                    <a16:rowId xmlns:a16="http://schemas.microsoft.com/office/drawing/2014/main" val="3663410445"/>
                  </a:ext>
                </a:extLst>
              </a:tr>
              <a:tr h="309567">
                <a:tc>
                  <a:txBody>
                    <a:bodyPr/>
                    <a:lstStyle/>
                    <a:p>
                      <a:r>
                        <a:rPr lang="en-US" sz="1400" b="1" dirty="0" smtClean="0">
                          <a:latin typeface="Raleway" panose="020B0604020202020204" charset="0"/>
                        </a:rPr>
                        <a:t>MAE</a:t>
                      </a:r>
                      <a:endParaRPr lang="en-US" sz="1400" b="1" dirty="0">
                        <a:latin typeface="Raleway" panose="020B0604020202020204" charset="0"/>
                      </a:endParaRPr>
                    </a:p>
                  </a:txBody>
                  <a:tcPr>
                    <a:lnL w="12700" cmpd="sng">
                      <a:noFill/>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lang="en-US" sz="1200" dirty="0" smtClean="0">
                          <a:latin typeface="Raleway" panose="020B0604020202020204" charset="0"/>
                        </a:rPr>
                        <a:t>1.99</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6">
                        <a:lumMod val="40000"/>
                        <a:lumOff val="60000"/>
                      </a:schemeClr>
                    </a:solidFill>
                  </a:tcPr>
                </a:tc>
                <a:tc>
                  <a:txBody>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lang="en-US" sz="1200" dirty="0" smtClean="0">
                          <a:latin typeface="Raleway" panose="020B0604020202020204" charset="0"/>
                        </a:rPr>
                        <a:t>1.89</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5">
                        <a:lumMod val="60000"/>
                        <a:lumOff val="40000"/>
                      </a:schemeClr>
                    </a:solidFill>
                  </a:tcPr>
                </a:tc>
                <a:tc>
                  <a:txBody>
                    <a:bodyPr/>
                    <a:lstStyle/>
                    <a:p>
                      <a:pPr algn="ctr"/>
                      <a:r>
                        <a:rPr lang="en-US" sz="1200" dirty="0" smtClean="0">
                          <a:latin typeface="Raleway" panose="020B0604020202020204" charset="0"/>
                        </a:rPr>
                        <a:t>1.83</a:t>
                      </a:r>
                      <a:endParaRPr lang="en-US" sz="1200" dirty="0">
                        <a:latin typeface="Raleway" panose="020B0604020202020204"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6">
                        <a:lumMod val="40000"/>
                        <a:lumOff val="60000"/>
                      </a:schemeClr>
                    </a:solidFill>
                  </a:tcPr>
                </a:tc>
                <a:tc>
                  <a:txBody>
                    <a:bodyPr/>
                    <a:lstStyle/>
                    <a:p>
                      <a:pPr algn="ctr"/>
                      <a:r>
                        <a:rPr lang="en-US" sz="1200" dirty="0" smtClean="0">
                          <a:latin typeface="Raleway" panose="020B0604020202020204" charset="0"/>
                        </a:rPr>
                        <a:t>2.42</a:t>
                      </a:r>
                      <a:endParaRPr lang="en-US" sz="1200" dirty="0">
                        <a:latin typeface="Raleway" panose="020B0604020202020204"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5">
                        <a:lumMod val="60000"/>
                        <a:lumOff val="40000"/>
                      </a:schemeClr>
                    </a:solidFill>
                  </a:tcPr>
                </a:tc>
                <a:tc>
                  <a:txBody>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lang="en-US" sz="1200" dirty="0" smtClean="0">
                          <a:latin typeface="Raleway" panose="020B0604020202020204" charset="0"/>
                        </a:rPr>
                        <a:t>1.94</a:t>
                      </a:r>
                    </a:p>
                  </a:txBody>
                  <a:tcPr anchor="ctr">
                    <a:lnL w="12700" cap="flat" cmpd="sng" algn="ctr">
                      <a:solidFill>
                        <a:schemeClr val="tx1"/>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6">
                        <a:lumMod val="40000"/>
                        <a:lumOff val="60000"/>
                      </a:schemeClr>
                    </a:solidFill>
                  </a:tcPr>
                </a:tc>
                <a:tc>
                  <a:txBody>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lang="en-US" sz="1200" dirty="0" smtClean="0">
                          <a:latin typeface="Raleway" panose="020B0604020202020204" charset="0"/>
                        </a:rPr>
                        <a:t>2.66</a:t>
                      </a:r>
                    </a:p>
                  </a:txBody>
                  <a:tcPr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5">
                        <a:lumMod val="60000"/>
                        <a:lumOff val="40000"/>
                      </a:schemeClr>
                    </a:solidFill>
                  </a:tcPr>
                </a:tc>
                <a:extLst>
                  <a:ext uri="{0D108BD9-81ED-4DB2-BD59-A6C34878D82A}">
                    <a16:rowId xmlns:a16="http://schemas.microsoft.com/office/drawing/2014/main" val="3049810509"/>
                  </a:ext>
                </a:extLst>
              </a:tr>
              <a:tr h="297193">
                <a:tc>
                  <a:txBody>
                    <a:bodyPr/>
                    <a:lstStyle/>
                    <a:p>
                      <a:pPr marL="271463" indent="0"/>
                      <a:r>
                        <a:rPr lang="en-US" sz="1050" dirty="0" smtClean="0">
                          <a:latin typeface="Raleway" panose="020B0604020202020204" charset="0"/>
                        </a:rPr>
                        <a:t>Mean (SD) over 5 models</a:t>
                      </a:r>
                      <a:endParaRPr lang="en-US" sz="1050" dirty="0">
                        <a:latin typeface="Raleway" panose="020B0604020202020204" charset="0"/>
                      </a:endParaRPr>
                    </a:p>
                  </a:txBody>
                  <a:tcPr>
                    <a:lnL w="12700" cmpd="sng">
                      <a:noFill/>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lang="en-US" sz="1200" dirty="0" smtClean="0">
                          <a:latin typeface="Raleway" panose="020B0604020202020204" charset="0"/>
                        </a:rPr>
                        <a:t>-</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6">
                        <a:lumMod val="40000"/>
                        <a:lumOff val="60000"/>
                      </a:schemeClr>
                    </a:solidFill>
                  </a:tcPr>
                </a:tc>
                <a:tc>
                  <a:txBody>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lang="en-US" sz="1200" dirty="0" smtClean="0">
                          <a:latin typeface="Raleway" panose="020B0604020202020204" charset="0"/>
                        </a:rPr>
                        <a:t>-</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5">
                        <a:lumMod val="60000"/>
                        <a:lumOff val="40000"/>
                      </a:schemeClr>
                    </a:solidFill>
                  </a:tcPr>
                </a:tc>
                <a:tc>
                  <a:txBody>
                    <a:bodyPr/>
                    <a:lstStyle/>
                    <a:p>
                      <a:pPr algn="ctr"/>
                      <a:r>
                        <a:rPr lang="en-US" sz="1200" dirty="0" smtClean="0">
                          <a:latin typeface="Raleway" panose="020B0604020202020204" charset="0"/>
                        </a:rPr>
                        <a:t>2.04</a:t>
                      </a:r>
                      <a:r>
                        <a:rPr lang="en-US" sz="1200" baseline="0" dirty="0" smtClean="0">
                          <a:latin typeface="Raleway" panose="020B0604020202020204" charset="0"/>
                        </a:rPr>
                        <a:t> (</a:t>
                      </a:r>
                      <a:r>
                        <a:rPr lang="en-US" sz="1200" dirty="0" smtClean="0">
                          <a:latin typeface="Raleway" panose="020B0604020202020204" charset="0"/>
                        </a:rPr>
                        <a:t>0.30)</a:t>
                      </a:r>
                      <a:endParaRPr lang="en-US" sz="1200" dirty="0">
                        <a:latin typeface="Raleway" panose="020B0604020202020204"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6">
                        <a:lumMod val="40000"/>
                        <a:lumOff val="60000"/>
                      </a:schemeClr>
                    </a:solidFill>
                  </a:tcPr>
                </a:tc>
                <a:tc>
                  <a:txBody>
                    <a:bodyPr/>
                    <a:lstStyle/>
                    <a:p>
                      <a:pPr algn="ctr"/>
                      <a:r>
                        <a:rPr lang="en-US" sz="1200" dirty="0" smtClean="0">
                          <a:latin typeface="Raleway" panose="020B0604020202020204" charset="0"/>
                        </a:rPr>
                        <a:t>2.45 (0.19)</a:t>
                      </a:r>
                      <a:endParaRPr lang="en-US" sz="1200" dirty="0">
                        <a:latin typeface="Raleway" panose="020B0604020202020204"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5">
                        <a:lumMod val="60000"/>
                        <a:lumOff val="40000"/>
                      </a:schemeClr>
                    </a:solidFill>
                  </a:tcPr>
                </a:tc>
                <a:tc>
                  <a:txBody>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lang="en-US" sz="1200" dirty="0" smtClean="0">
                          <a:latin typeface="Raleway" panose="020B0604020202020204" charset="0"/>
                        </a:rPr>
                        <a:t>2.17 (0.44)</a:t>
                      </a:r>
                    </a:p>
                  </a:txBody>
                  <a:tcPr anchor="ctr">
                    <a:lnL w="12700" cap="flat" cmpd="sng" algn="ctr">
                      <a:solidFill>
                        <a:schemeClr val="tx1"/>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6">
                        <a:lumMod val="40000"/>
                        <a:lumOff val="60000"/>
                      </a:schemeClr>
                    </a:solidFill>
                  </a:tcPr>
                </a:tc>
                <a:tc>
                  <a:txBody>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lang="en-US" sz="1200" dirty="0" smtClean="0">
                          <a:latin typeface="Raleway" panose="020B0604020202020204" charset="0"/>
                        </a:rPr>
                        <a:t>2.57 (0.11)</a:t>
                      </a:r>
                    </a:p>
                  </a:txBody>
                  <a:tcPr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5">
                        <a:lumMod val="60000"/>
                        <a:lumOff val="40000"/>
                      </a:schemeClr>
                    </a:solidFill>
                  </a:tcPr>
                </a:tc>
                <a:extLst>
                  <a:ext uri="{0D108BD9-81ED-4DB2-BD59-A6C34878D82A}">
                    <a16:rowId xmlns:a16="http://schemas.microsoft.com/office/drawing/2014/main" val="1254646216"/>
                  </a:ext>
                </a:extLst>
              </a:tr>
              <a:tr h="315841">
                <a:tc>
                  <a:txBody>
                    <a:bodyPr/>
                    <a:lstStyle/>
                    <a:p>
                      <a:r>
                        <a:rPr lang="en-US" sz="1400" b="1" dirty="0" smtClean="0">
                          <a:latin typeface="Raleway" panose="020B0604020202020204" charset="0"/>
                        </a:rPr>
                        <a:t>Mean</a:t>
                      </a:r>
                      <a:r>
                        <a:rPr lang="en-US" sz="1400" b="1" baseline="0" dirty="0" smtClean="0">
                          <a:latin typeface="Raleway" panose="020B0604020202020204" charset="0"/>
                        </a:rPr>
                        <a:t> difference</a:t>
                      </a:r>
                      <a:endParaRPr lang="en-US" sz="1400" b="1" dirty="0">
                        <a:latin typeface="Raleway" panose="020B060402020202020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1200" dirty="0" smtClean="0">
                          <a:latin typeface="Raleway" panose="020B0604020202020204" charset="0"/>
                        </a:rPr>
                        <a:t>-0.10</a:t>
                      </a:r>
                      <a:endParaRPr lang="en-US" sz="1200" dirty="0">
                        <a:latin typeface="Raleway" panose="020B0604020202020204"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accent6">
                        <a:lumMod val="20000"/>
                        <a:lumOff val="80000"/>
                      </a:schemeClr>
                    </a:solidFill>
                  </a:tcPr>
                </a:tc>
                <a:tc>
                  <a:txBody>
                    <a:bodyPr/>
                    <a:lstStyle/>
                    <a:p>
                      <a:pPr algn="ctr"/>
                      <a:r>
                        <a:rPr lang="en-US" sz="1200" dirty="0" smtClean="0">
                          <a:latin typeface="Raleway" panose="020B0604020202020204" charset="0"/>
                        </a:rPr>
                        <a:t>-0.05</a:t>
                      </a:r>
                      <a:endParaRPr lang="en-US" sz="1200" dirty="0">
                        <a:latin typeface="Raleway" panose="020B0604020202020204"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accent5">
                        <a:lumMod val="40000"/>
                        <a:lumOff val="60000"/>
                      </a:schemeClr>
                    </a:solidFill>
                  </a:tcPr>
                </a:tc>
                <a:tc>
                  <a:txBody>
                    <a:bodyPr/>
                    <a:lstStyle/>
                    <a:p>
                      <a:pPr algn="ctr"/>
                      <a:r>
                        <a:rPr lang="en-US" sz="1200" dirty="0" smtClean="0">
                          <a:latin typeface="Raleway" panose="020B0604020202020204" charset="0"/>
                        </a:rPr>
                        <a:t>-0.80</a:t>
                      </a:r>
                      <a:endParaRPr lang="en-US" sz="1200" dirty="0">
                        <a:latin typeface="Raleway" panose="020B0604020202020204"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accent6">
                        <a:lumMod val="20000"/>
                        <a:lumOff val="80000"/>
                      </a:schemeClr>
                    </a:solidFill>
                  </a:tcPr>
                </a:tc>
                <a:tc>
                  <a:txBody>
                    <a:bodyPr/>
                    <a:lstStyle/>
                    <a:p>
                      <a:pPr algn="ctr"/>
                      <a:r>
                        <a:rPr lang="en-US" sz="1200" dirty="0" smtClean="0">
                          <a:latin typeface="Raleway" panose="020B0604020202020204" charset="0"/>
                        </a:rPr>
                        <a:t>-0.80</a:t>
                      </a:r>
                      <a:endParaRPr lang="en-US" sz="1200" dirty="0">
                        <a:latin typeface="Raleway" panose="020B0604020202020204"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accent5">
                        <a:lumMod val="40000"/>
                        <a:lumOff val="60000"/>
                      </a:schemeClr>
                    </a:solidFill>
                  </a:tcPr>
                </a:tc>
                <a:tc>
                  <a:txBody>
                    <a:bodyPr/>
                    <a:lstStyle/>
                    <a:p>
                      <a:pPr algn="ctr"/>
                      <a:r>
                        <a:rPr lang="en-US" sz="1200" dirty="0" smtClean="0">
                          <a:latin typeface="Raleway" panose="020B0604020202020204" charset="0"/>
                        </a:rPr>
                        <a:t>0.78</a:t>
                      </a:r>
                      <a:endParaRPr lang="en-US" sz="1200" dirty="0">
                        <a:latin typeface="Raleway" panose="020B0604020202020204" charset="0"/>
                      </a:endParaRP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accent6">
                        <a:lumMod val="20000"/>
                        <a:lumOff val="80000"/>
                      </a:schemeClr>
                    </a:solidFill>
                  </a:tcPr>
                </a:tc>
                <a:tc>
                  <a:txBody>
                    <a:bodyPr/>
                    <a:lstStyle/>
                    <a:p>
                      <a:pPr algn="ctr"/>
                      <a:r>
                        <a:rPr lang="en-US" sz="1200" dirty="0" smtClean="0">
                          <a:latin typeface="Raleway" panose="020B0604020202020204" charset="0"/>
                        </a:rPr>
                        <a:t>1.15</a:t>
                      </a:r>
                      <a:endParaRPr lang="en-US" sz="1200" dirty="0">
                        <a:latin typeface="Raleway" panose="020B0604020202020204" charset="0"/>
                      </a:endParaRPr>
                    </a:p>
                  </a:txBody>
                  <a:tcPr anchor="ctr">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accent5">
                        <a:lumMod val="40000"/>
                        <a:lumOff val="60000"/>
                      </a:schemeClr>
                    </a:solidFill>
                  </a:tcPr>
                </a:tc>
                <a:extLst>
                  <a:ext uri="{0D108BD9-81ED-4DB2-BD59-A6C34878D82A}">
                    <a16:rowId xmlns:a16="http://schemas.microsoft.com/office/drawing/2014/main" val="2335721869"/>
                  </a:ext>
                </a:extLst>
              </a:tr>
              <a:tr h="291455">
                <a:tc>
                  <a:txBody>
                    <a:bodyPr/>
                    <a:lstStyle/>
                    <a:p>
                      <a:pPr marL="271463" marR="0" lvl="0" indent="0" algn="l" defTabSz="1219170" rtl="0" eaLnBrk="1" fontAlgn="auto" latinLnBrk="0" hangingPunct="1">
                        <a:lnSpc>
                          <a:spcPct val="100000"/>
                        </a:lnSpc>
                        <a:spcBef>
                          <a:spcPts val="0"/>
                        </a:spcBef>
                        <a:spcAft>
                          <a:spcPts val="0"/>
                        </a:spcAft>
                        <a:buClrTx/>
                        <a:buSzTx/>
                        <a:buFontTx/>
                        <a:buNone/>
                        <a:tabLst/>
                        <a:defRPr/>
                      </a:pPr>
                      <a:r>
                        <a:rPr lang="en-US" sz="1050" dirty="0" smtClean="0">
                          <a:latin typeface="Raleway" panose="020B0604020202020204" charset="0"/>
                        </a:rPr>
                        <a:t>Mean (SD) over 5 models</a:t>
                      </a: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dirty="0" smtClean="0">
                          <a:latin typeface="Raleway" panose="020B0604020202020204" charset="0"/>
                        </a:rPr>
                        <a:t>-</a:t>
                      </a:r>
                      <a:endParaRPr lang="en-US" sz="1200" dirty="0">
                        <a:latin typeface="Raleway" panose="020B0604020202020204"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algn="ctr"/>
                      <a:r>
                        <a:rPr lang="en-US" sz="1200" dirty="0" smtClean="0">
                          <a:latin typeface="Raleway" panose="020B0604020202020204" charset="0"/>
                        </a:rPr>
                        <a:t>-</a:t>
                      </a:r>
                      <a:endParaRPr lang="en-US" sz="1200" dirty="0">
                        <a:latin typeface="Raleway" panose="020B0604020202020204"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40000"/>
                        <a:lumOff val="60000"/>
                      </a:schemeClr>
                    </a:solidFill>
                  </a:tcPr>
                </a:tc>
                <a:tc>
                  <a:txBody>
                    <a:bodyPr/>
                    <a:lstStyle/>
                    <a:p>
                      <a:pPr algn="ctr"/>
                      <a:r>
                        <a:rPr lang="en-US" sz="1200" dirty="0" smtClean="0">
                          <a:latin typeface="Raleway" panose="020B0604020202020204" charset="0"/>
                        </a:rPr>
                        <a:t>-0.66 (0.41)</a:t>
                      </a:r>
                      <a:endParaRPr lang="en-US" sz="1200" dirty="0">
                        <a:latin typeface="Raleway" panose="020B0604020202020204"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algn="ctr"/>
                      <a:r>
                        <a:rPr lang="en-US" sz="1200" dirty="0" smtClean="0">
                          <a:latin typeface="Raleway" panose="020B0604020202020204" charset="0"/>
                        </a:rPr>
                        <a:t>-0.92</a:t>
                      </a:r>
                      <a:r>
                        <a:rPr lang="en-US" sz="1200" baseline="0" dirty="0" smtClean="0">
                          <a:latin typeface="Raleway" panose="020B0604020202020204" charset="0"/>
                        </a:rPr>
                        <a:t> (</a:t>
                      </a:r>
                      <a:r>
                        <a:rPr lang="en-US" sz="1200" dirty="0" smtClean="0">
                          <a:latin typeface="Raleway" panose="020B0604020202020204" charset="0"/>
                        </a:rPr>
                        <a:t>0.16)</a:t>
                      </a:r>
                      <a:endParaRPr lang="en-US" sz="1200" dirty="0">
                        <a:latin typeface="Raleway" panose="020B0604020202020204"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40000"/>
                        <a:lumOff val="60000"/>
                      </a:schemeClr>
                    </a:solidFill>
                  </a:tcPr>
                </a:tc>
                <a:tc>
                  <a:txBody>
                    <a:bodyPr/>
                    <a:lstStyle/>
                    <a:p>
                      <a:pPr algn="ctr"/>
                      <a:r>
                        <a:rPr lang="en-US" sz="1200" dirty="0" smtClean="0">
                          <a:latin typeface="Raleway" panose="020B0604020202020204" charset="0"/>
                        </a:rPr>
                        <a:t>0.67 (0.21)</a:t>
                      </a:r>
                      <a:endParaRPr lang="en-US" sz="1200" dirty="0">
                        <a:latin typeface="Raleway" panose="020B0604020202020204" charset="0"/>
                      </a:endParaRPr>
                    </a:p>
                  </a:txBody>
                  <a:tcPr anchor="ct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algn="ctr"/>
                      <a:r>
                        <a:rPr lang="en-US" sz="1200" dirty="0" smtClean="0">
                          <a:latin typeface="Raleway" panose="020B0604020202020204" charset="0"/>
                        </a:rPr>
                        <a:t>1.42 (0.16)</a:t>
                      </a:r>
                      <a:endParaRPr lang="en-US" sz="1200" dirty="0">
                        <a:latin typeface="Raleway" panose="020B0604020202020204" charset="0"/>
                      </a:endParaRPr>
                    </a:p>
                  </a:txBody>
                  <a:tcPr anchor="ctr">
                    <a:lnL w="12700" cap="flat" cmpd="sng" algn="ctr">
                      <a:no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40000"/>
                        <a:lumOff val="60000"/>
                      </a:schemeClr>
                    </a:solidFill>
                  </a:tcPr>
                </a:tc>
                <a:extLst>
                  <a:ext uri="{0D108BD9-81ED-4DB2-BD59-A6C34878D82A}">
                    <a16:rowId xmlns:a16="http://schemas.microsoft.com/office/drawing/2014/main" val="2845686363"/>
                  </a:ext>
                </a:extLst>
              </a:tr>
              <a:tr h="427081">
                <a:tc gridSpan="6">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sz="800" b="1" dirty="0" smtClean="0">
                          <a:latin typeface="Helvetica" pitchFamily="2" charset="0"/>
                        </a:rPr>
                        <a:t>⁺</a:t>
                      </a:r>
                      <a:r>
                        <a:rPr lang="en-US" sz="800" dirty="0" smtClean="0">
                          <a:latin typeface="Raleway" panose="020B0604020202020204"/>
                        </a:rPr>
                        <a:t>After outlier exclusion using CN train set (IQR &gt; 6)</a:t>
                      </a:r>
                    </a:p>
                    <a:p>
                      <a:pPr marL="271463" marR="0" lvl="0" indent="0" algn="l" defTabSz="1219170" rtl="0" eaLnBrk="1" fontAlgn="auto" latinLnBrk="0" hangingPunct="1">
                        <a:lnSpc>
                          <a:spcPct val="100000"/>
                        </a:lnSpc>
                        <a:spcBef>
                          <a:spcPts val="0"/>
                        </a:spcBef>
                        <a:spcAft>
                          <a:spcPts val="0"/>
                        </a:spcAft>
                        <a:buClrTx/>
                        <a:buSzTx/>
                        <a:buFontTx/>
                        <a:buNone/>
                        <a:tabLst/>
                        <a:defRPr/>
                      </a:pPr>
                      <a:endParaRPr lang="en-US" sz="1050" dirty="0" smtClean="0">
                        <a:latin typeface="Raleway" panose="020B0604020202020204" charset="0"/>
                      </a:endParaRPr>
                    </a:p>
                  </a:txBody>
                  <a:tcPr>
                    <a:lnL w="12700" cmpd="sng">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a:endParaRPr lang="en-US" sz="1200" dirty="0">
                        <a:latin typeface="Raleway" panose="020B0604020202020204" charset="0"/>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a:endParaRPr lang="en-US" sz="1200" dirty="0">
                        <a:latin typeface="Raleway" panose="020B0604020202020204" charset="0"/>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a:endParaRPr lang="en-US" sz="1200" dirty="0">
                        <a:latin typeface="Raleway" panose="020B0604020202020204" charset="0"/>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a:endParaRPr lang="en-US" sz="1200" dirty="0">
                        <a:latin typeface="Raleway" panose="020B0604020202020204" charset="0"/>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a:endParaRPr lang="en-US" sz="1200" dirty="0">
                        <a:latin typeface="Raleway" panose="020B060402020202020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dirty="0">
                        <a:latin typeface="Raleway" panose="020B0604020202020204" charset="0"/>
                      </a:endParaRPr>
                    </a:p>
                  </a:txBody>
                  <a:tcPr>
                    <a:lnL w="12700" cap="flat" cmpd="sng" algn="ctr">
                      <a:no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748777418"/>
                  </a:ext>
                </a:extLst>
              </a:tr>
            </a:tbl>
          </a:graphicData>
        </a:graphic>
      </p:graphicFrame>
      <p:pic>
        <p:nvPicPr>
          <p:cNvPr id="5" name="Grafik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67959" y="2989897"/>
            <a:ext cx="466712" cy="305585"/>
          </a:xfrm>
          <a:prstGeom prst="rect">
            <a:avLst/>
          </a:prstGeom>
        </p:spPr>
      </p:pic>
      <p:pic>
        <p:nvPicPr>
          <p:cNvPr id="6" name="Grafik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49531" y="2970280"/>
            <a:ext cx="578713" cy="317103"/>
          </a:xfrm>
          <a:prstGeom prst="rect">
            <a:avLst/>
          </a:prstGeom>
        </p:spPr>
      </p:pic>
      <p:pic>
        <p:nvPicPr>
          <p:cNvPr id="7" name="Grafik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05571" y="2987581"/>
            <a:ext cx="466712" cy="305585"/>
          </a:xfrm>
          <a:prstGeom prst="rect">
            <a:avLst/>
          </a:prstGeom>
        </p:spPr>
      </p:pic>
    </p:spTree>
    <p:extLst>
      <p:ext uri="{BB962C8B-B14F-4D97-AF65-F5344CB8AC3E}">
        <p14:creationId xmlns:p14="http://schemas.microsoft.com/office/powerpoint/2010/main" val="388801202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haltsplatzhalter 4"/>
          <p:cNvSpPr>
            <a:spLocks noGrp="1"/>
          </p:cNvSpPr>
          <p:nvPr>
            <p:ph sz="quarter" idx="13"/>
          </p:nvPr>
        </p:nvSpPr>
        <p:spPr/>
        <p:txBody>
          <a:bodyPr/>
          <a:lstStyle/>
          <a:p>
            <a:pPr marL="342900" indent="-342900">
              <a:buFontTx/>
              <a:buChar char="-"/>
            </a:pPr>
            <a:endParaRPr lang="en-US" dirty="0" smtClean="0"/>
          </a:p>
          <a:p>
            <a:pPr marL="342900" indent="-342900">
              <a:buFontTx/>
              <a:buChar char="-"/>
            </a:pPr>
            <a:r>
              <a:rPr lang="en-US" dirty="0" smtClean="0"/>
              <a:t>Cognitive Function (CF): ADNI-MEM, ADNI-EF</a:t>
            </a:r>
          </a:p>
          <a:p>
            <a:pPr marL="342900" indent="-342900">
              <a:buFontTx/>
              <a:buChar char="-"/>
            </a:pPr>
            <a:r>
              <a:rPr lang="en-US" dirty="0" smtClean="0"/>
              <a:t>Neuropathology (NP): </a:t>
            </a:r>
            <a:br>
              <a:rPr lang="en-US" dirty="0" smtClean="0"/>
            </a:br>
            <a:r>
              <a:rPr lang="en-US" dirty="0" smtClean="0"/>
              <a:t>CSF A</a:t>
            </a:r>
            <a:r>
              <a:rPr lang="el-GR" dirty="0" smtClean="0"/>
              <a:t>β</a:t>
            </a:r>
            <a:r>
              <a:rPr lang="de-DE" dirty="0" smtClean="0"/>
              <a:t>, PET amyloid (global AV45),</a:t>
            </a:r>
            <a:br>
              <a:rPr lang="de-DE" dirty="0" smtClean="0"/>
            </a:br>
            <a:r>
              <a:rPr lang="en-US" sz="2130" dirty="0" smtClean="0">
                <a:latin typeface="Raleway" panose="020B0604020202020204"/>
              </a:rPr>
              <a:t>CSF Tau, CSF </a:t>
            </a:r>
            <a:r>
              <a:rPr lang="en-US" sz="2130" dirty="0" err="1" smtClean="0">
                <a:latin typeface="Raleway" panose="020B0604020202020204"/>
              </a:rPr>
              <a:t>Ptau</a:t>
            </a:r>
            <a:r>
              <a:rPr lang="en-US" sz="2130" dirty="0" smtClean="0">
                <a:latin typeface="Raleway" panose="020B0604020202020204"/>
              </a:rPr>
              <a:t>, PET </a:t>
            </a:r>
            <a:r>
              <a:rPr lang="en-US" sz="2130" dirty="0">
                <a:latin typeface="Raleway" panose="020B0604020202020204"/>
              </a:rPr>
              <a:t>tau (AV1451 </a:t>
            </a:r>
            <a:r>
              <a:rPr lang="en-US" sz="2130" dirty="0" smtClean="0">
                <a:latin typeface="Raleway" panose="020B0604020202020204"/>
              </a:rPr>
              <a:t>meta-ROI)</a:t>
            </a:r>
          </a:p>
          <a:p>
            <a:pPr marL="342900" indent="-342900">
              <a:buFontTx/>
              <a:buChar char="-"/>
            </a:pPr>
            <a:endParaRPr lang="en-US" sz="2130" dirty="0">
              <a:latin typeface="Raleway" panose="020B0604020202020204"/>
            </a:endParaRPr>
          </a:p>
          <a:p>
            <a:pPr marL="342900" indent="-342900">
              <a:buFontTx/>
              <a:buChar char="-"/>
            </a:pPr>
            <a:endParaRPr lang="en-US" sz="2130" dirty="0" smtClean="0">
              <a:latin typeface="Raleway" panose="020B0604020202020204"/>
            </a:endParaRPr>
          </a:p>
          <a:p>
            <a:pPr marL="342900" indent="-342900">
              <a:buFontTx/>
              <a:buChar char="-"/>
            </a:pPr>
            <a:r>
              <a:rPr lang="en-US" sz="2130" dirty="0" smtClean="0">
                <a:latin typeface="Raleway" panose="020B0604020202020204"/>
              </a:rPr>
              <a:t>Cognitive Decline (CD): Diagnosis after 24 months</a:t>
            </a:r>
            <a:endParaRPr lang="en-US" sz="2130" dirty="0">
              <a:latin typeface="Raleway" panose="020B0604020202020204"/>
            </a:endParaRPr>
          </a:p>
          <a:p>
            <a:pPr marL="342900" indent="-342900">
              <a:buFontTx/>
              <a:buChar char="-"/>
            </a:pPr>
            <a:endParaRPr lang="en-US" dirty="0"/>
          </a:p>
        </p:txBody>
      </p:sp>
      <p:sp>
        <p:nvSpPr>
          <p:cNvPr id="4" name="Titel 3"/>
          <p:cNvSpPr>
            <a:spLocks noGrp="1"/>
          </p:cNvSpPr>
          <p:nvPr>
            <p:ph type="title"/>
          </p:nvPr>
        </p:nvSpPr>
        <p:spPr/>
        <p:txBody>
          <a:bodyPr/>
          <a:lstStyle/>
          <a:p>
            <a:r>
              <a:rPr lang="en-US" dirty="0"/>
              <a:t>Association of BPAD with</a:t>
            </a:r>
            <a:br>
              <a:rPr lang="en-US" dirty="0"/>
            </a:br>
            <a:r>
              <a:rPr lang="en-US" dirty="0"/>
              <a:t>Cognitive Function, Neuropathology, and Cognitive Decline</a:t>
            </a:r>
          </a:p>
        </p:txBody>
      </p:sp>
      <p:sp>
        <p:nvSpPr>
          <p:cNvPr id="6" name="Geschweifte Klammer rechts 5"/>
          <p:cNvSpPr/>
          <p:nvPr/>
        </p:nvSpPr>
        <p:spPr>
          <a:xfrm>
            <a:off x="7229475" y="1966383"/>
            <a:ext cx="333375" cy="1453091"/>
          </a:xfrm>
          <a:prstGeom prst="rightBrace">
            <a:avLst>
              <a:gd name="adj1" fmla="val 59762"/>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Textfeld 6"/>
          <p:cNvSpPr txBox="1"/>
          <p:nvPr/>
        </p:nvSpPr>
        <p:spPr>
          <a:xfrm>
            <a:off x="7658100" y="2020542"/>
            <a:ext cx="4314825" cy="1384995"/>
          </a:xfrm>
          <a:prstGeom prst="rect">
            <a:avLst/>
          </a:prstGeom>
          <a:noFill/>
        </p:spPr>
        <p:txBody>
          <a:bodyPr wrap="square" rtlCol="0" anchor="ctr">
            <a:spAutoFit/>
          </a:bodyPr>
          <a:lstStyle/>
          <a:p>
            <a:r>
              <a:rPr lang="en-US" sz="1400" b="1" dirty="0" smtClean="0">
                <a:latin typeface="Raleway" panose="020B0604020202020204"/>
              </a:rPr>
              <a:t>Pearson/Spearman Correlations</a:t>
            </a:r>
            <a:br>
              <a:rPr lang="en-US" sz="1400" b="1" dirty="0" smtClean="0">
                <a:latin typeface="Raleway" panose="020B0604020202020204"/>
              </a:rPr>
            </a:br>
            <a:r>
              <a:rPr lang="en-US" sz="1400" dirty="0" smtClean="0">
                <a:latin typeface="Raleway" panose="020B0604020202020204"/>
              </a:rPr>
              <a:t>between BPAD and CF/NP</a:t>
            </a:r>
          </a:p>
          <a:p>
            <a:endParaRPr lang="en-US" sz="1400" b="1" dirty="0" smtClean="0">
              <a:latin typeface="Raleway" panose="020B0604020202020204"/>
            </a:endParaRPr>
          </a:p>
          <a:p>
            <a:r>
              <a:rPr lang="en-US" sz="1400" b="1" dirty="0">
                <a:latin typeface="Raleway" panose="020B0604020202020204"/>
              </a:rPr>
              <a:t>P</a:t>
            </a:r>
            <a:r>
              <a:rPr lang="en-US" sz="1400" b="1" dirty="0" smtClean="0">
                <a:latin typeface="Raleway" panose="020B0604020202020204"/>
              </a:rPr>
              <a:t>artial correlations</a:t>
            </a:r>
            <a:br>
              <a:rPr lang="en-US" sz="1400" b="1" dirty="0" smtClean="0">
                <a:latin typeface="Raleway" panose="020B0604020202020204"/>
              </a:rPr>
            </a:br>
            <a:r>
              <a:rPr lang="en-US" sz="1400" dirty="0" smtClean="0">
                <a:latin typeface="Raleway" panose="020B0604020202020204"/>
              </a:rPr>
              <a:t>between BPAD and CF/NP controlling for age and sex</a:t>
            </a:r>
            <a:endParaRPr lang="en-US" sz="1400" dirty="0">
              <a:latin typeface="Raleway" panose="020B0604020202020204"/>
            </a:endParaRPr>
          </a:p>
        </p:txBody>
      </p:sp>
      <p:sp>
        <p:nvSpPr>
          <p:cNvPr id="8" name="Textfeld 7"/>
          <p:cNvSpPr txBox="1"/>
          <p:nvPr/>
        </p:nvSpPr>
        <p:spPr>
          <a:xfrm>
            <a:off x="7658099" y="4204444"/>
            <a:ext cx="4314825" cy="523220"/>
          </a:xfrm>
          <a:prstGeom prst="rect">
            <a:avLst/>
          </a:prstGeom>
          <a:noFill/>
        </p:spPr>
        <p:txBody>
          <a:bodyPr wrap="square" rtlCol="0" anchor="ctr">
            <a:spAutoFit/>
          </a:bodyPr>
          <a:lstStyle/>
          <a:p>
            <a:r>
              <a:rPr lang="en-US" sz="1400" b="1" dirty="0" smtClean="0">
                <a:latin typeface="Raleway" panose="020B0604020202020204"/>
              </a:rPr>
              <a:t>Logistic Regression</a:t>
            </a:r>
            <a:br>
              <a:rPr lang="en-US" sz="1400" b="1" dirty="0" smtClean="0">
                <a:latin typeface="Raleway" panose="020B0604020202020204"/>
              </a:rPr>
            </a:br>
            <a:r>
              <a:rPr lang="en-US" sz="1400" dirty="0" smtClean="0">
                <a:latin typeface="Raleway" panose="020B0604020202020204"/>
              </a:rPr>
              <a:t>to predict CD from BPAD, age and sex</a:t>
            </a:r>
            <a:endParaRPr lang="en-US" sz="1400" dirty="0">
              <a:latin typeface="Raleway" panose="020B0604020202020204"/>
            </a:endParaRPr>
          </a:p>
        </p:txBody>
      </p:sp>
    </p:spTree>
    <p:extLst>
      <p:ext uri="{BB962C8B-B14F-4D97-AF65-F5344CB8AC3E}">
        <p14:creationId xmlns:p14="http://schemas.microsoft.com/office/powerpoint/2010/main" val="166123881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feld 3"/>
          <p:cNvSpPr txBox="1"/>
          <p:nvPr/>
        </p:nvSpPr>
        <p:spPr>
          <a:xfrm>
            <a:off x="3676441" y="1647690"/>
            <a:ext cx="6444304" cy="923330"/>
          </a:xfrm>
          <a:prstGeom prst="rect">
            <a:avLst/>
          </a:prstGeom>
          <a:noFill/>
        </p:spPr>
        <p:txBody>
          <a:bodyPr wrap="square" rtlCol="0">
            <a:spAutoFit/>
          </a:bodyPr>
          <a:lstStyle/>
          <a:p>
            <a:r>
              <a:rPr lang="en-US" sz="5400" b="1" dirty="0" smtClean="0">
                <a:solidFill>
                  <a:schemeClr val="bg1"/>
                </a:solidFill>
                <a:latin typeface="Raleway" panose="020B0604020202020204"/>
              </a:rPr>
              <a:t>BPAD in CN</a:t>
            </a:r>
            <a:endParaRPr lang="en-US" sz="2800" b="1" dirty="0">
              <a:solidFill>
                <a:schemeClr val="bg1"/>
              </a:solidFill>
              <a:latin typeface="Raleway" panose="020B0604020202020204"/>
            </a:endParaRPr>
          </a:p>
        </p:txBody>
      </p:sp>
      <p:pic>
        <p:nvPicPr>
          <p:cNvPr id="5" name="Grafik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24799" y="4626003"/>
            <a:ext cx="2720840" cy="1781503"/>
          </a:xfrm>
          <a:prstGeom prst="rect">
            <a:avLst/>
          </a:prstGeom>
        </p:spPr>
      </p:pic>
    </p:spTree>
    <p:extLst>
      <p:ext uri="{BB962C8B-B14F-4D97-AF65-F5344CB8AC3E}">
        <p14:creationId xmlns:p14="http://schemas.microsoft.com/office/powerpoint/2010/main" val="246806139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hteck 27"/>
          <p:cNvSpPr/>
          <p:nvPr/>
        </p:nvSpPr>
        <p:spPr>
          <a:xfrm>
            <a:off x="11592115" y="6264857"/>
            <a:ext cx="599885" cy="5931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hteck 26"/>
          <p:cNvSpPr/>
          <p:nvPr/>
        </p:nvSpPr>
        <p:spPr>
          <a:xfrm>
            <a:off x="6387643" y="1865465"/>
            <a:ext cx="5519293" cy="4979452"/>
          </a:xfrm>
          <a:prstGeom prst="rect">
            <a:avLst/>
          </a:prstGeom>
          <a:solidFill>
            <a:schemeClr val="accent6">
              <a:lumMod val="40000"/>
              <a:lumOff val="60000"/>
            </a:schemeClr>
          </a:solidFill>
          <a:ln>
            <a:solidFill>
              <a:schemeClr val="accent6">
                <a:lumMod val="60000"/>
                <a:lumOff val="40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 name="Titel 2"/>
          <p:cNvSpPr>
            <a:spLocks noGrp="1"/>
          </p:cNvSpPr>
          <p:nvPr>
            <p:ph type="title"/>
          </p:nvPr>
        </p:nvSpPr>
        <p:spPr>
          <a:xfrm>
            <a:off x="381000" y="357718"/>
            <a:ext cx="11567160" cy="1054100"/>
          </a:xfrm>
        </p:spPr>
        <p:txBody>
          <a:bodyPr/>
          <a:lstStyle/>
          <a:p>
            <a:r>
              <a:rPr lang="en-US" dirty="0" smtClean="0"/>
              <a:t>Higher </a:t>
            </a:r>
            <a:r>
              <a:rPr lang="en-US" dirty="0" smtClean="0">
                <a:solidFill>
                  <a:schemeClr val="accent5">
                    <a:lumMod val="75000"/>
                  </a:schemeClr>
                </a:solidFill>
              </a:rPr>
              <a:t>MRI-BPAD</a:t>
            </a:r>
            <a:r>
              <a:rPr lang="en-US" dirty="0" smtClean="0">
                <a:solidFill>
                  <a:schemeClr val="bg2">
                    <a:lumMod val="75000"/>
                  </a:schemeClr>
                </a:solidFill>
              </a:rPr>
              <a:t> </a:t>
            </a:r>
            <a:r>
              <a:rPr lang="en-US" dirty="0" smtClean="0"/>
              <a:t>is associated with worse cognitive performance in CN</a:t>
            </a:r>
            <a:endParaRPr lang="en-US" dirty="0"/>
          </a:p>
        </p:txBody>
      </p:sp>
      <p:sp>
        <p:nvSpPr>
          <p:cNvPr id="17" name="Rechteck 16"/>
          <p:cNvSpPr/>
          <p:nvPr/>
        </p:nvSpPr>
        <p:spPr>
          <a:xfrm>
            <a:off x="293917" y="1411818"/>
            <a:ext cx="5529943" cy="4967211"/>
          </a:xfrm>
          <a:prstGeom prst="rect">
            <a:avLst/>
          </a:prstGeom>
          <a:ln>
            <a:solidFill>
              <a:srgbClr val="7695AF"/>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2" name="Textfeld 31"/>
          <p:cNvSpPr txBox="1"/>
          <p:nvPr/>
        </p:nvSpPr>
        <p:spPr>
          <a:xfrm>
            <a:off x="6448768" y="1634973"/>
            <a:ext cx="3733800" cy="246221"/>
          </a:xfrm>
          <a:prstGeom prst="rect">
            <a:avLst/>
          </a:prstGeom>
          <a:noFill/>
        </p:spPr>
        <p:txBody>
          <a:bodyPr wrap="square" rtlCol="0">
            <a:spAutoFit/>
          </a:bodyPr>
          <a:lstStyle/>
          <a:p>
            <a:r>
              <a:rPr lang="en-US" sz="1000" dirty="0" smtClean="0">
                <a:latin typeface="Raleway" panose="020B0604020202020204"/>
              </a:rPr>
              <a:t>* Significant at p &lt; 0.05, ** significant after </a:t>
            </a:r>
            <a:r>
              <a:rPr lang="en-US" sz="1000" dirty="0" err="1" smtClean="0">
                <a:latin typeface="Raleway" panose="020B0604020202020204"/>
              </a:rPr>
              <a:t>Bonferroni</a:t>
            </a:r>
            <a:r>
              <a:rPr lang="en-US" sz="1000" dirty="0" smtClean="0">
                <a:latin typeface="Raleway" panose="020B0604020202020204"/>
              </a:rPr>
              <a:t> correction</a:t>
            </a:r>
            <a:endParaRPr lang="en-US" sz="1000" dirty="0">
              <a:latin typeface="Raleway" panose="020B0604020202020204"/>
            </a:endParaRPr>
          </a:p>
        </p:txBody>
      </p:sp>
      <p:pic>
        <p:nvPicPr>
          <p:cNvPr id="46" name="Inhaltsplatzhalter 21"/>
          <p:cNvPicPr>
            <a:picLocks noChangeAspect="1"/>
          </p:cNvPicPr>
          <p:nvPr/>
        </p:nvPicPr>
        <p:blipFill rotWithShape="1">
          <a:blip r:embed="rId3" cstate="print">
            <a:duotone>
              <a:schemeClr val="accent6">
                <a:shade val="45000"/>
                <a:satMod val="135000"/>
              </a:schemeClr>
              <a:prstClr val="white"/>
            </a:duotone>
            <a:extLst>
              <a:ext uri="{28A0092B-C50C-407E-A947-70E740481C1C}">
                <a14:useLocalDpi xmlns:a14="http://schemas.microsoft.com/office/drawing/2010/main" val="0"/>
              </a:ext>
            </a:extLst>
          </a:blip>
          <a:srcRect l="51758" t="34915" r="27618" b="31305"/>
          <a:stretch/>
        </p:blipFill>
        <p:spPr>
          <a:xfrm>
            <a:off x="8585814" y="3670784"/>
            <a:ext cx="1122949" cy="1491915"/>
          </a:xfrm>
          <a:prstGeom prst="rect">
            <a:avLst/>
          </a:prstGeom>
        </p:spPr>
      </p:pic>
      <p:sp>
        <p:nvSpPr>
          <p:cNvPr id="5" name="Rechteck 4"/>
          <p:cNvSpPr/>
          <p:nvPr/>
        </p:nvSpPr>
        <p:spPr>
          <a:xfrm>
            <a:off x="521909" y="1815453"/>
            <a:ext cx="2514600" cy="2299353"/>
          </a:xfrm>
          <a:prstGeom prst="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hteck 11"/>
          <p:cNvSpPr/>
          <p:nvPr/>
        </p:nvSpPr>
        <p:spPr>
          <a:xfrm>
            <a:off x="3108931" y="1816870"/>
            <a:ext cx="2514600" cy="2299353"/>
          </a:xfrm>
          <a:prstGeom prst="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Grafik 9"/>
          <p:cNvPicPr>
            <a:picLocks noChangeAspect="1"/>
          </p:cNvPicPr>
          <p:nvPr/>
        </p:nvPicPr>
        <p:blipFill rotWithShape="1">
          <a:blip r:embed="rId4" cstate="print">
            <a:extLst>
              <a:ext uri="{28A0092B-C50C-407E-A947-70E740481C1C}">
                <a14:useLocalDpi xmlns:a14="http://schemas.microsoft.com/office/drawing/2010/main" val="0"/>
              </a:ext>
            </a:extLst>
          </a:blip>
          <a:srcRect t="6176" r="29049"/>
          <a:stretch/>
        </p:blipFill>
        <p:spPr>
          <a:xfrm>
            <a:off x="3162579" y="1833902"/>
            <a:ext cx="2290749" cy="2280904"/>
          </a:xfrm>
          <a:prstGeom prst="rect">
            <a:avLst/>
          </a:prstGeom>
        </p:spPr>
      </p:pic>
      <p:sp>
        <p:nvSpPr>
          <p:cNvPr id="13" name="Textfeld 12"/>
          <p:cNvSpPr txBox="1"/>
          <p:nvPr/>
        </p:nvSpPr>
        <p:spPr>
          <a:xfrm>
            <a:off x="418498" y="1542265"/>
            <a:ext cx="4488471" cy="253916"/>
          </a:xfrm>
          <a:prstGeom prst="rect">
            <a:avLst/>
          </a:prstGeom>
          <a:noFill/>
        </p:spPr>
        <p:txBody>
          <a:bodyPr wrap="square" rtlCol="0">
            <a:spAutoFit/>
          </a:bodyPr>
          <a:lstStyle/>
          <a:p>
            <a:r>
              <a:rPr lang="en-US" sz="1050" b="1" dirty="0" smtClean="0">
                <a:latin typeface="Raleway" panose="020B0604020202020204"/>
              </a:rPr>
              <a:t>Memory		                      Executive Function</a:t>
            </a:r>
            <a:endParaRPr lang="en-US" sz="1050" b="1" dirty="0">
              <a:latin typeface="Raleway" panose="020B0604020202020204"/>
            </a:endParaRPr>
          </a:p>
        </p:txBody>
      </p:sp>
      <p:pic>
        <p:nvPicPr>
          <p:cNvPr id="9" name="Grafik 8"/>
          <p:cNvPicPr>
            <a:picLocks noChangeAspect="1"/>
          </p:cNvPicPr>
          <p:nvPr/>
        </p:nvPicPr>
        <p:blipFill rotWithShape="1">
          <a:blip r:embed="rId5" cstate="print">
            <a:extLst>
              <a:ext uri="{28A0092B-C50C-407E-A947-70E740481C1C}">
                <a14:useLocalDpi xmlns:a14="http://schemas.microsoft.com/office/drawing/2010/main" val="0"/>
              </a:ext>
            </a:extLst>
          </a:blip>
          <a:srcRect t="5708" r="28181"/>
          <a:stretch/>
        </p:blipFill>
        <p:spPr>
          <a:xfrm>
            <a:off x="527802" y="1828759"/>
            <a:ext cx="2292017" cy="2286047"/>
          </a:xfrm>
          <a:prstGeom prst="rect">
            <a:avLst/>
          </a:prstGeom>
        </p:spPr>
      </p:pic>
      <p:sp>
        <p:nvSpPr>
          <p:cNvPr id="6" name="Rechteck 5"/>
          <p:cNvSpPr/>
          <p:nvPr/>
        </p:nvSpPr>
        <p:spPr>
          <a:xfrm>
            <a:off x="5029200" y="1865465"/>
            <a:ext cx="477776" cy="30676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hteck 14"/>
          <p:cNvSpPr/>
          <p:nvPr/>
        </p:nvSpPr>
        <p:spPr>
          <a:xfrm>
            <a:off x="2484023" y="1926628"/>
            <a:ext cx="404037" cy="30676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feld 6"/>
          <p:cNvSpPr txBox="1"/>
          <p:nvPr/>
        </p:nvSpPr>
        <p:spPr>
          <a:xfrm>
            <a:off x="557685" y="4140896"/>
            <a:ext cx="1738948" cy="707886"/>
          </a:xfrm>
          <a:prstGeom prst="rect">
            <a:avLst/>
          </a:prstGeom>
          <a:noFill/>
        </p:spPr>
        <p:txBody>
          <a:bodyPr wrap="square" rtlCol="0">
            <a:spAutoFit/>
          </a:bodyPr>
          <a:lstStyle/>
          <a:p>
            <a:r>
              <a:rPr lang="en-US" sz="1000" dirty="0" smtClean="0">
                <a:latin typeface="Raleway" panose="020B0604020202020204"/>
              </a:rPr>
              <a:t>n = 345</a:t>
            </a:r>
          </a:p>
          <a:p>
            <a:r>
              <a:rPr lang="en-US" sz="1000" dirty="0" smtClean="0">
                <a:latin typeface="Raleway" panose="020B0604020202020204"/>
              </a:rPr>
              <a:t>r = -0.138**</a:t>
            </a:r>
          </a:p>
          <a:p>
            <a:r>
              <a:rPr lang="en-US" sz="1000" dirty="0" smtClean="0">
                <a:latin typeface="Raleway" panose="020B0604020202020204"/>
              </a:rPr>
              <a:t>Not correlated after correction for age and sex</a:t>
            </a:r>
            <a:endParaRPr lang="en-US" sz="1000" dirty="0">
              <a:latin typeface="Raleway" panose="020B0604020202020204"/>
            </a:endParaRPr>
          </a:p>
        </p:txBody>
      </p:sp>
      <p:sp>
        <p:nvSpPr>
          <p:cNvPr id="18" name="Textfeld 17"/>
          <p:cNvSpPr txBox="1"/>
          <p:nvPr/>
        </p:nvSpPr>
        <p:spPr>
          <a:xfrm>
            <a:off x="3893270" y="4145207"/>
            <a:ext cx="1738948" cy="553998"/>
          </a:xfrm>
          <a:prstGeom prst="rect">
            <a:avLst/>
          </a:prstGeom>
          <a:noFill/>
        </p:spPr>
        <p:txBody>
          <a:bodyPr wrap="square" rtlCol="0">
            <a:spAutoFit/>
          </a:bodyPr>
          <a:lstStyle/>
          <a:p>
            <a:pPr algn="r"/>
            <a:r>
              <a:rPr lang="en-US" sz="1000" dirty="0" smtClean="0">
                <a:latin typeface="Raleway" panose="020B0604020202020204"/>
              </a:rPr>
              <a:t>n = 345</a:t>
            </a:r>
          </a:p>
          <a:p>
            <a:pPr algn="r"/>
            <a:r>
              <a:rPr lang="en-US" sz="1000" dirty="0" smtClean="0">
                <a:latin typeface="Raleway" panose="020B0604020202020204"/>
              </a:rPr>
              <a:t>r = -0.137**</a:t>
            </a:r>
          </a:p>
          <a:p>
            <a:pPr algn="r"/>
            <a:r>
              <a:rPr lang="en-US" sz="1000" dirty="0" err="1">
                <a:latin typeface="Raleway" panose="020B0604020202020204"/>
              </a:rPr>
              <a:t>r</a:t>
            </a:r>
            <a:r>
              <a:rPr lang="en-US" sz="1000" baseline="-25000" dirty="0" err="1" smtClean="0">
                <a:latin typeface="Raleway" panose="020B0604020202020204"/>
              </a:rPr>
              <a:t>partial</a:t>
            </a:r>
            <a:r>
              <a:rPr lang="en-US" sz="1000" dirty="0" smtClean="0">
                <a:latin typeface="Raleway" panose="020B0604020202020204"/>
              </a:rPr>
              <a:t> = -0.150**</a:t>
            </a:r>
            <a:endParaRPr lang="en-US" sz="1000" dirty="0">
              <a:latin typeface="Raleway" panose="020B0604020202020204"/>
            </a:endParaRPr>
          </a:p>
        </p:txBody>
      </p:sp>
      <p:sp>
        <p:nvSpPr>
          <p:cNvPr id="8" name="Multiplizieren 7"/>
          <p:cNvSpPr/>
          <p:nvPr/>
        </p:nvSpPr>
        <p:spPr>
          <a:xfrm>
            <a:off x="8185041" y="3232024"/>
            <a:ext cx="1924493" cy="2369434"/>
          </a:xfrm>
          <a:prstGeom prst="mathMultiply">
            <a:avLst>
              <a:gd name="adj1" fmla="val 8050"/>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Grafik 21"/>
          <p:cNvPicPr>
            <a:picLocks noChangeAspect="1"/>
          </p:cNvPicPr>
          <p:nvPr/>
        </p:nvPicPr>
        <p:blipFill>
          <a:blip r:embed="rId6"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2539441" y="4765399"/>
            <a:ext cx="1038894" cy="1283533"/>
          </a:xfrm>
          <a:prstGeom prst="rect">
            <a:avLst/>
          </a:prstGeom>
          <a:ln>
            <a:noFill/>
          </a:ln>
          <a:effectLst>
            <a:glow rad="228600">
              <a:schemeClr val="accent2">
                <a:satMod val="175000"/>
                <a:alpha val="40000"/>
              </a:schemeClr>
            </a:glow>
          </a:effectLst>
        </p:spPr>
      </p:pic>
    </p:spTree>
    <p:extLst>
      <p:ext uri="{BB962C8B-B14F-4D97-AF65-F5344CB8AC3E}">
        <p14:creationId xmlns:p14="http://schemas.microsoft.com/office/powerpoint/2010/main" val="86352652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hteck 27"/>
          <p:cNvSpPr/>
          <p:nvPr/>
        </p:nvSpPr>
        <p:spPr>
          <a:xfrm>
            <a:off x="11592115" y="6264857"/>
            <a:ext cx="599885" cy="5931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hteck 26"/>
          <p:cNvSpPr/>
          <p:nvPr/>
        </p:nvSpPr>
        <p:spPr>
          <a:xfrm>
            <a:off x="6387643" y="1865465"/>
            <a:ext cx="5519293" cy="4979452"/>
          </a:xfrm>
          <a:prstGeom prst="rect">
            <a:avLst/>
          </a:prstGeom>
          <a:solidFill>
            <a:schemeClr val="accent6">
              <a:lumMod val="40000"/>
              <a:lumOff val="60000"/>
            </a:schemeClr>
          </a:solidFill>
          <a:ln>
            <a:solidFill>
              <a:schemeClr val="accent6">
                <a:lumMod val="60000"/>
                <a:lumOff val="40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 name="Titel 2"/>
          <p:cNvSpPr>
            <a:spLocks noGrp="1"/>
          </p:cNvSpPr>
          <p:nvPr>
            <p:ph type="title"/>
          </p:nvPr>
        </p:nvSpPr>
        <p:spPr>
          <a:xfrm>
            <a:off x="381000" y="357718"/>
            <a:ext cx="11567160" cy="1054100"/>
          </a:xfrm>
        </p:spPr>
        <p:txBody>
          <a:bodyPr/>
          <a:lstStyle/>
          <a:p>
            <a:r>
              <a:rPr lang="en-US" dirty="0" smtClean="0"/>
              <a:t>Higher BPAD</a:t>
            </a:r>
            <a:r>
              <a:rPr lang="en-US" dirty="0" smtClean="0">
                <a:solidFill>
                  <a:schemeClr val="bg2">
                    <a:lumMod val="75000"/>
                  </a:schemeClr>
                </a:solidFill>
              </a:rPr>
              <a:t> </a:t>
            </a:r>
            <a:r>
              <a:rPr lang="en-US" dirty="0" smtClean="0">
                <a:solidFill>
                  <a:schemeClr val="accent6"/>
                </a:solidFill>
              </a:rPr>
              <a:t>(esp. FDG)</a:t>
            </a:r>
            <a:r>
              <a:rPr lang="en-US" dirty="0" smtClean="0">
                <a:solidFill>
                  <a:schemeClr val="bg2">
                    <a:lumMod val="75000"/>
                  </a:schemeClr>
                </a:solidFill>
              </a:rPr>
              <a:t> </a:t>
            </a:r>
            <a:r>
              <a:rPr lang="en-US" dirty="0" smtClean="0"/>
              <a:t>is associated with lower CSF A</a:t>
            </a:r>
            <a:r>
              <a:rPr lang="el-GR" dirty="0" smtClean="0">
                <a:latin typeface="Helvetica" pitchFamily="2" charset="0"/>
              </a:rPr>
              <a:t>β</a:t>
            </a:r>
            <a:r>
              <a:rPr lang="de-DE" dirty="0" smtClean="0">
                <a:latin typeface="Raleway" panose="020B0604020202020204"/>
              </a:rPr>
              <a:t> </a:t>
            </a:r>
            <a:r>
              <a:rPr lang="de-DE" dirty="0" err="1" smtClean="0">
                <a:latin typeface="Raleway" panose="020B0604020202020204"/>
              </a:rPr>
              <a:t>levels</a:t>
            </a:r>
            <a:endParaRPr lang="en-US" dirty="0">
              <a:latin typeface="Raleway" panose="020B0604020202020204"/>
            </a:endParaRPr>
          </a:p>
        </p:txBody>
      </p:sp>
      <p:sp>
        <p:nvSpPr>
          <p:cNvPr id="17" name="Rechteck 16"/>
          <p:cNvSpPr/>
          <p:nvPr/>
        </p:nvSpPr>
        <p:spPr>
          <a:xfrm>
            <a:off x="293917" y="1411818"/>
            <a:ext cx="5529943" cy="4967211"/>
          </a:xfrm>
          <a:prstGeom prst="rect">
            <a:avLst/>
          </a:prstGeom>
          <a:ln>
            <a:solidFill>
              <a:srgbClr val="7695AF"/>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2" name="Textfeld 31"/>
          <p:cNvSpPr txBox="1"/>
          <p:nvPr/>
        </p:nvSpPr>
        <p:spPr>
          <a:xfrm>
            <a:off x="6448768" y="1634973"/>
            <a:ext cx="3733800" cy="246221"/>
          </a:xfrm>
          <a:prstGeom prst="rect">
            <a:avLst/>
          </a:prstGeom>
          <a:noFill/>
        </p:spPr>
        <p:txBody>
          <a:bodyPr wrap="square" rtlCol="0">
            <a:spAutoFit/>
          </a:bodyPr>
          <a:lstStyle/>
          <a:p>
            <a:r>
              <a:rPr lang="en-US" sz="1000" dirty="0" smtClean="0">
                <a:latin typeface="Raleway" panose="020B0604020202020204"/>
              </a:rPr>
              <a:t>* Significant at p &lt; 0.05, ** significant after </a:t>
            </a:r>
            <a:r>
              <a:rPr lang="en-US" sz="1000" dirty="0" err="1" smtClean="0">
                <a:latin typeface="Raleway" panose="020B0604020202020204"/>
              </a:rPr>
              <a:t>Bonferroni</a:t>
            </a:r>
            <a:r>
              <a:rPr lang="en-US" sz="1000" dirty="0" smtClean="0">
                <a:latin typeface="Raleway" panose="020B0604020202020204"/>
              </a:rPr>
              <a:t> correction</a:t>
            </a:r>
            <a:endParaRPr lang="en-US" sz="1000" dirty="0">
              <a:latin typeface="Raleway" panose="020B0604020202020204"/>
            </a:endParaRPr>
          </a:p>
        </p:txBody>
      </p:sp>
      <p:pic>
        <p:nvPicPr>
          <p:cNvPr id="46" name="Inhaltsplatzhalter 21"/>
          <p:cNvPicPr>
            <a:picLocks noChangeAspect="1"/>
          </p:cNvPicPr>
          <p:nvPr/>
        </p:nvPicPr>
        <p:blipFill rotWithShape="1">
          <a:blip r:embed="rId3" cstate="print">
            <a:duotone>
              <a:schemeClr val="accent6">
                <a:shade val="45000"/>
                <a:satMod val="135000"/>
              </a:schemeClr>
              <a:prstClr val="white"/>
            </a:duotone>
            <a:extLst>
              <a:ext uri="{28A0092B-C50C-407E-A947-70E740481C1C}">
                <a14:useLocalDpi xmlns:a14="http://schemas.microsoft.com/office/drawing/2010/main" val="0"/>
              </a:ext>
            </a:extLst>
          </a:blip>
          <a:srcRect l="51758" t="34915" r="27618" b="31305"/>
          <a:stretch/>
        </p:blipFill>
        <p:spPr>
          <a:xfrm>
            <a:off x="8585814" y="2187957"/>
            <a:ext cx="1122949" cy="1491915"/>
          </a:xfrm>
          <a:prstGeom prst="rect">
            <a:avLst/>
          </a:prstGeom>
          <a:effectLst>
            <a:glow rad="228600">
              <a:schemeClr val="accent6">
                <a:satMod val="175000"/>
                <a:alpha val="40000"/>
              </a:schemeClr>
            </a:glow>
          </a:effectLst>
        </p:spPr>
      </p:pic>
      <p:sp>
        <p:nvSpPr>
          <p:cNvPr id="11" name="Rechteck 10"/>
          <p:cNvSpPr/>
          <p:nvPr/>
        </p:nvSpPr>
        <p:spPr>
          <a:xfrm>
            <a:off x="1585011" y="1630896"/>
            <a:ext cx="2963055" cy="2781620"/>
          </a:xfrm>
          <a:prstGeom prst="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fik 3"/>
          <p:cNvPicPr>
            <a:picLocks noChangeAspect="1"/>
          </p:cNvPicPr>
          <p:nvPr/>
        </p:nvPicPr>
        <p:blipFill rotWithShape="1">
          <a:blip r:embed="rId4" cstate="print">
            <a:extLst>
              <a:ext uri="{28A0092B-C50C-407E-A947-70E740481C1C}">
                <a14:useLocalDpi xmlns:a14="http://schemas.microsoft.com/office/drawing/2010/main" val="0"/>
              </a:ext>
            </a:extLst>
          </a:blip>
          <a:srcRect t="5840" r="30171"/>
          <a:stretch/>
        </p:blipFill>
        <p:spPr>
          <a:xfrm>
            <a:off x="1585012" y="1641529"/>
            <a:ext cx="2793363" cy="2793774"/>
          </a:xfrm>
          <a:prstGeom prst="rect">
            <a:avLst/>
          </a:prstGeom>
        </p:spPr>
      </p:pic>
      <p:sp>
        <p:nvSpPr>
          <p:cNvPr id="12" name="Rechteck 11"/>
          <p:cNvSpPr/>
          <p:nvPr/>
        </p:nvSpPr>
        <p:spPr>
          <a:xfrm>
            <a:off x="4008161" y="1908897"/>
            <a:ext cx="506134" cy="38270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feld 13"/>
          <p:cNvSpPr txBox="1"/>
          <p:nvPr/>
        </p:nvSpPr>
        <p:spPr>
          <a:xfrm>
            <a:off x="381000" y="5556971"/>
            <a:ext cx="1713137" cy="707886"/>
          </a:xfrm>
          <a:prstGeom prst="rect">
            <a:avLst/>
          </a:prstGeom>
          <a:noFill/>
        </p:spPr>
        <p:txBody>
          <a:bodyPr wrap="square" rtlCol="0">
            <a:spAutoFit/>
          </a:bodyPr>
          <a:lstStyle/>
          <a:p>
            <a:r>
              <a:rPr lang="en-US" sz="1000" dirty="0" smtClean="0">
                <a:latin typeface="Raleway" panose="020B0604020202020204"/>
              </a:rPr>
              <a:t>n = 266</a:t>
            </a:r>
          </a:p>
          <a:p>
            <a:r>
              <a:rPr lang="en-US" sz="1000" dirty="0" smtClean="0">
                <a:latin typeface="Raleway" panose="020B0604020202020204"/>
              </a:rPr>
              <a:t>Not significant without correction for age and sex</a:t>
            </a:r>
          </a:p>
          <a:p>
            <a:r>
              <a:rPr lang="en-US" sz="1000" dirty="0" err="1" smtClean="0">
                <a:latin typeface="Raleway" panose="020B0604020202020204"/>
              </a:rPr>
              <a:t>ρ</a:t>
            </a:r>
            <a:r>
              <a:rPr lang="en-US" sz="1000" baseline="-25000" dirty="0" err="1" smtClean="0">
                <a:latin typeface="Raleway" panose="020B0604020202020204"/>
              </a:rPr>
              <a:t>partial</a:t>
            </a:r>
            <a:r>
              <a:rPr lang="en-US" sz="1000" dirty="0" smtClean="0">
                <a:latin typeface="Raleway" panose="020B0604020202020204"/>
              </a:rPr>
              <a:t> = 0.126*</a:t>
            </a:r>
            <a:endParaRPr lang="en-US" sz="1000" dirty="0">
              <a:latin typeface="Raleway" panose="020B0604020202020204"/>
            </a:endParaRPr>
          </a:p>
        </p:txBody>
      </p:sp>
      <p:pic>
        <p:nvPicPr>
          <p:cNvPr id="15" name="Grafik 14"/>
          <p:cNvPicPr>
            <a:picLocks noChangeAspect="1"/>
          </p:cNvPicPr>
          <p:nvPr/>
        </p:nvPicPr>
        <p:blipFill>
          <a:blip r:embed="rId5"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2539441" y="4765399"/>
            <a:ext cx="1038894" cy="1283533"/>
          </a:xfrm>
          <a:prstGeom prst="rect">
            <a:avLst/>
          </a:prstGeom>
          <a:ln>
            <a:noFill/>
          </a:ln>
        </p:spPr>
      </p:pic>
      <p:sp>
        <p:nvSpPr>
          <p:cNvPr id="16" name="Rechteck 15"/>
          <p:cNvSpPr/>
          <p:nvPr/>
        </p:nvSpPr>
        <p:spPr>
          <a:xfrm>
            <a:off x="7604884" y="3986635"/>
            <a:ext cx="2963056" cy="2790461"/>
          </a:xfrm>
          <a:prstGeom prst="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fik 17"/>
          <p:cNvPicPr>
            <a:picLocks noChangeAspect="1"/>
          </p:cNvPicPr>
          <p:nvPr/>
        </p:nvPicPr>
        <p:blipFill rotWithShape="1">
          <a:blip r:embed="rId6" cstate="print">
            <a:extLst>
              <a:ext uri="{28A0092B-C50C-407E-A947-70E740481C1C}">
                <a14:useLocalDpi xmlns:a14="http://schemas.microsoft.com/office/drawing/2010/main" val="0"/>
              </a:ext>
            </a:extLst>
          </a:blip>
          <a:srcRect t="5845" r="29346"/>
          <a:stretch/>
        </p:blipFill>
        <p:spPr>
          <a:xfrm>
            <a:off x="7647280" y="4006108"/>
            <a:ext cx="2767642" cy="2777115"/>
          </a:xfrm>
          <a:prstGeom prst="rect">
            <a:avLst/>
          </a:prstGeom>
        </p:spPr>
      </p:pic>
      <p:sp>
        <p:nvSpPr>
          <p:cNvPr id="19" name="Rechteck 18"/>
          <p:cNvSpPr/>
          <p:nvPr/>
        </p:nvSpPr>
        <p:spPr>
          <a:xfrm>
            <a:off x="9932403" y="4159042"/>
            <a:ext cx="476094" cy="37228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feld 19"/>
          <p:cNvSpPr txBox="1"/>
          <p:nvPr/>
        </p:nvSpPr>
        <p:spPr>
          <a:xfrm>
            <a:off x="10098898" y="6149175"/>
            <a:ext cx="1738948" cy="553998"/>
          </a:xfrm>
          <a:prstGeom prst="rect">
            <a:avLst/>
          </a:prstGeom>
          <a:noFill/>
        </p:spPr>
        <p:txBody>
          <a:bodyPr wrap="square" rtlCol="0">
            <a:spAutoFit/>
          </a:bodyPr>
          <a:lstStyle/>
          <a:p>
            <a:pPr algn="r"/>
            <a:r>
              <a:rPr lang="en-US" sz="1000" dirty="0" smtClean="0">
                <a:latin typeface="Raleway" panose="020B0604020202020204"/>
              </a:rPr>
              <a:t>n = 266</a:t>
            </a:r>
          </a:p>
          <a:p>
            <a:pPr algn="r"/>
            <a:r>
              <a:rPr lang="en-US" sz="1000" dirty="0">
                <a:latin typeface="Raleway" panose="020B0604020202020204"/>
              </a:rPr>
              <a:t>ρ</a:t>
            </a:r>
            <a:r>
              <a:rPr lang="en-US" sz="1000" dirty="0" smtClean="0">
                <a:latin typeface="Raleway" panose="020B0604020202020204"/>
              </a:rPr>
              <a:t> = -0.157*</a:t>
            </a:r>
          </a:p>
          <a:p>
            <a:pPr algn="r"/>
            <a:r>
              <a:rPr lang="en-US" sz="1000" dirty="0" err="1" smtClean="0">
                <a:latin typeface="Raleway" panose="020B0604020202020204"/>
              </a:rPr>
              <a:t>ρ</a:t>
            </a:r>
            <a:r>
              <a:rPr lang="en-US" sz="1000" baseline="-25000" dirty="0" err="1" smtClean="0">
                <a:latin typeface="Raleway" panose="020B0604020202020204"/>
              </a:rPr>
              <a:t>partial</a:t>
            </a:r>
            <a:r>
              <a:rPr lang="en-US" sz="1000" dirty="0" smtClean="0">
                <a:latin typeface="Raleway" panose="020B0604020202020204"/>
              </a:rPr>
              <a:t> = 0.160**</a:t>
            </a:r>
            <a:endParaRPr lang="en-US" sz="1000" dirty="0">
              <a:latin typeface="Raleway" panose="020B0604020202020204"/>
            </a:endParaRPr>
          </a:p>
        </p:txBody>
      </p:sp>
      <p:sp>
        <p:nvSpPr>
          <p:cNvPr id="21" name="Textfeld 20"/>
          <p:cNvSpPr txBox="1"/>
          <p:nvPr/>
        </p:nvSpPr>
        <p:spPr>
          <a:xfrm>
            <a:off x="1503959" y="1400399"/>
            <a:ext cx="3044107" cy="253916"/>
          </a:xfrm>
          <a:prstGeom prst="rect">
            <a:avLst/>
          </a:prstGeom>
          <a:noFill/>
        </p:spPr>
        <p:txBody>
          <a:bodyPr wrap="square" rtlCol="0">
            <a:spAutoFit/>
          </a:bodyPr>
          <a:lstStyle/>
          <a:p>
            <a:pPr algn="ctr"/>
            <a:r>
              <a:rPr lang="en-US" sz="1050" b="1" dirty="0" smtClean="0">
                <a:latin typeface="Raleway" panose="020B0604020202020204"/>
              </a:rPr>
              <a:t>CSF A</a:t>
            </a:r>
            <a:r>
              <a:rPr lang="el-GR" sz="1050" b="1" dirty="0" smtClean="0">
                <a:latin typeface="Helvetica" pitchFamily="2" charset="0"/>
              </a:rPr>
              <a:t>β</a:t>
            </a:r>
            <a:endParaRPr lang="en-US" sz="1050" b="1" dirty="0">
              <a:latin typeface="Raleway" panose="020B0604020202020204"/>
            </a:endParaRPr>
          </a:p>
        </p:txBody>
      </p:sp>
      <p:sp>
        <p:nvSpPr>
          <p:cNvPr id="22" name="Textfeld 21"/>
          <p:cNvSpPr txBox="1"/>
          <p:nvPr/>
        </p:nvSpPr>
        <p:spPr>
          <a:xfrm>
            <a:off x="7604884" y="3751745"/>
            <a:ext cx="3044107" cy="253916"/>
          </a:xfrm>
          <a:prstGeom prst="rect">
            <a:avLst/>
          </a:prstGeom>
          <a:noFill/>
        </p:spPr>
        <p:txBody>
          <a:bodyPr wrap="square" rtlCol="0">
            <a:spAutoFit/>
          </a:bodyPr>
          <a:lstStyle/>
          <a:p>
            <a:pPr algn="ctr"/>
            <a:r>
              <a:rPr lang="en-US" sz="1050" b="1" dirty="0" smtClean="0">
                <a:latin typeface="Raleway" panose="020B0604020202020204"/>
              </a:rPr>
              <a:t>CSF A</a:t>
            </a:r>
            <a:r>
              <a:rPr lang="el-GR" sz="1050" b="1" dirty="0" smtClean="0">
                <a:latin typeface="Helvetica" pitchFamily="2" charset="0"/>
              </a:rPr>
              <a:t>β</a:t>
            </a:r>
            <a:endParaRPr lang="en-US" sz="1050" b="1" dirty="0">
              <a:latin typeface="Raleway" panose="020B0604020202020204"/>
            </a:endParaRPr>
          </a:p>
        </p:txBody>
      </p:sp>
    </p:spTree>
    <p:extLst>
      <p:ext uri="{BB962C8B-B14F-4D97-AF65-F5344CB8AC3E}">
        <p14:creationId xmlns:p14="http://schemas.microsoft.com/office/powerpoint/2010/main" val="353408303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p:cNvSpPr/>
          <p:nvPr/>
        </p:nvSpPr>
        <p:spPr>
          <a:xfrm>
            <a:off x="6637251" y="5943601"/>
            <a:ext cx="5554749" cy="9074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Grafik 21"/>
          <p:cNvPicPr>
            <a:picLocks noChangeAspect="1"/>
          </p:cNvPicPr>
          <p:nvPr/>
        </p:nvPicPr>
        <p:blipFill rotWithShape="1">
          <a:blip r:embed="rId3"/>
          <a:srcRect r="20305"/>
          <a:stretch/>
        </p:blipFill>
        <p:spPr>
          <a:xfrm>
            <a:off x="6550288" y="1622331"/>
            <a:ext cx="4101653" cy="5146652"/>
          </a:xfrm>
          <a:prstGeom prst="rect">
            <a:avLst/>
          </a:prstGeom>
        </p:spPr>
      </p:pic>
      <p:sp>
        <p:nvSpPr>
          <p:cNvPr id="32" name="Inhaltsplatzhalter 12"/>
          <p:cNvSpPr>
            <a:spLocks noGrp="1"/>
          </p:cNvSpPr>
          <p:nvPr>
            <p:ph sz="quarter" idx="13"/>
          </p:nvPr>
        </p:nvSpPr>
        <p:spPr>
          <a:xfrm>
            <a:off x="304800" y="1604434"/>
            <a:ext cx="5994996" cy="4417484"/>
          </a:xfrm>
        </p:spPr>
        <p:txBody>
          <a:bodyPr/>
          <a:lstStyle/>
          <a:p>
            <a:pPr marL="342900" indent="-342900">
              <a:buFontTx/>
              <a:buChar char="-"/>
            </a:pPr>
            <a:endParaRPr lang="en-US" dirty="0" smtClean="0">
              <a:latin typeface="Raleway" panose="020B0604020202020204"/>
            </a:endParaRPr>
          </a:p>
          <a:p>
            <a:pPr marL="342900" indent="-342900">
              <a:buFontTx/>
              <a:buChar char="-"/>
            </a:pPr>
            <a:endParaRPr lang="en-US" dirty="0" smtClean="0">
              <a:latin typeface="Raleway" panose="020B0604020202020204"/>
            </a:endParaRPr>
          </a:p>
          <a:p>
            <a:pPr marL="342900" indent="-342900">
              <a:buFontTx/>
              <a:buChar char="-"/>
            </a:pPr>
            <a:endParaRPr lang="en-US" dirty="0" smtClean="0">
              <a:latin typeface="Raleway" panose="020B0604020202020204"/>
            </a:endParaRPr>
          </a:p>
          <a:p>
            <a:pPr marL="342900" indent="-342900">
              <a:buFontTx/>
              <a:buChar char="-"/>
            </a:pPr>
            <a:endParaRPr lang="en-US" dirty="0" smtClean="0">
              <a:latin typeface="Raleway" panose="020B0604020202020204"/>
            </a:endParaRPr>
          </a:p>
          <a:p>
            <a:pPr marL="342900" indent="-342900">
              <a:buFontTx/>
              <a:buChar char="-"/>
            </a:pPr>
            <a:endParaRPr lang="en-US" dirty="0" smtClean="0">
              <a:latin typeface="Raleway" panose="020B0604020202020204"/>
            </a:endParaRPr>
          </a:p>
          <a:p>
            <a:pPr marL="342900" indent="-342900">
              <a:buFontTx/>
              <a:buChar char="-"/>
            </a:pPr>
            <a:endParaRPr lang="en-US" dirty="0" smtClean="0">
              <a:latin typeface="Raleway" panose="020B0604020202020204"/>
            </a:endParaRPr>
          </a:p>
          <a:p>
            <a:pPr marL="342900" indent="-342900">
              <a:buFontTx/>
              <a:buChar char="-"/>
            </a:pPr>
            <a:endParaRPr lang="en-US" dirty="0" smtClean="0">
              <a:latin typeface="Raleway" panose="020B0604020202020204"/>
            </a:endParaRPr>
          </a:p>
          <a:p>
            <a:pPr marL="342900" indent="-342900">
              <a:buFontTx/>
              <a:buChar char="-"/>
            </a:pPr>
            <a:endParaRPr lang="en-US" dirty="0" smtClean="0">
              <a:latin typeface="Raleway" panose="020B0604020202020204"/>
            </a:endParaRPr>
          </a:p>
          <a:p>
            <a:pPr algn="ctr"/>
            <a:r>
              <a:rPr lang="en-US" sz="1800" b="1" dirty="0" smtClean="0">
                <a:latin typeface="Raleway" panose="020B0604020202020204"/>
              </a:rPr>
              <a:t>27% increased odds </a:t>
            </a:r>
            <a:r>
              <a:rPr lang="en-US" sz="1800" dirty="0" smtClean="0">
                <a:latin typeface="Raleway" panose="020B0604020202020204"/>
              </a:rPr>
              <a:t>to develop (mild) cognitive impairment within two years </a:t>
            </a:r>
            <a:r>
              <a:rPr lang="en-US" sz="1800" b="1" dirty="0" smtClean="0">
                <a:latin typeface="Raleway" panose="020B0604020202020204"/>
              </a:rPr>
              <a:t>per </a:t>
            </a:r>
            <a:r>
              <a:rPr lang="en-US" sz="1800" b="1" dirty="0">
                <a:latin typeface="Raleway" panose="020B0604020202020204"/>
              </a:rPr>
              <a:t>one year BPAD </a:t>
            </a:r>
            <a:r>
              <a:rPr lang="en-US" sz="1800" dirty="0">
                <a:latin typeface="Raleway" panose="020B0604020202020204"/>
              </a:rPr>
              <a:t>(</a:t>
            </a:r>
            <a:r>
              <a:rPr lang="en-US" sz="1800" dirty="0" smtClean="0">
                <a:latin typeface="Raleway" panose="020B0604020202020204"/>
              </a:rPr>
              <a:t>95%CI [</a:t>
            </a:r>
            <a:r>
              <a:rPr lang="en-US" sz="1800" dirty="0">
                <a:latin typeface="Raleway" panose="020B0604020202020204"/>
              </a:rPr>
              <a:t>7</a:t>
            </a:r>
            <a:r>
              <a:rPr lang="en-US" sz="1800" dirty="0" smtClean="0">
                <a:latin typeface="Raleway" panose="020B0604020202020204"/>
              </a:rPr>
              <a:t>%, 51%])</a:t>
            </a:r>
            <a:endParaRPr lang="en-US" sz="1800" dirty="0">
              <a:solidFill>
                <a:srgbClr val="000000"/>
              </a:solidFill>
              <a:latin typeface="Raleway" panose="020B0604020202020204"/>
              <a:cs typeface="Arial" charset="0"/>
            </a:endParaRPr>
          </a:p>
          <a:p>
            <a:pPr algn="ctr"/>
            <a:r>
              <a:rPr lang="en-US" sz="1050" dirty="0" smtClean="0">
                <a:solidFill>
                  <a:srgbClr val="000000"/>
                </a:solidFill>
                <a:latin typeface="Raleway" panose="020B0604020202020204"/>
                <a:cs typeface="Arial" charset="0"/>
              </a:rPr>
              <a:t>age: OR = 10% (95%CI [3%, 19%])**, sex </a:t>
            </a:r>
            <a:r>
              <a:rPr lang="en-US" sz="1050" dirty="0">
                <a:solidFill>
                  <a:srgbClr val="000000"/>
                </a:solidFill>
                <a:latin typeface="Raleway" panose="020B0604020202020204"/>
                <a:cs typeface="Arial" charset="0"/>
              </a:rPr>
              <a:t>not significant in logistic </a:t>
            </a:r>
            <a:r>
              <a:rPr lang="en-US" sz="1050" dirty="0" smtClean="0">
                <a:solidFill>
                  <a:srgbClr val="000000"/>
                </a:solidFill>
                <a:latin typeface="Raleway" panose="020B0604020202020204"/>
                <a:cs typeface="Arial" charset="0"/>
              </a:rPr>
              <a:t>regression</a:t>
            </a:r>
          </a:p>
        </p:txBody>
      </p:sp>
      <p:sp>
        <p:nvSpPr>
          <p:cNvPr id="33" name="Titel 2"/>
          <p:cNvSpPr txBox="1">
            <a:spLocks/>
          </p:cNvSpPr>
          <p:nvPr/>
        </p:nvSpPr>
        <p:spPr bwMode="auto">
          <a:xfrm>
            <a:off x="624416" y="357718"/>
            <a:ext cx="11415184" cy="10541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algn="l" rtl="0" eaLnBrk="1" fontAlgn="base" hangingPunct="1">
              <a:spcBef>
                <a:spcPct val="0"/>
              </a:spcBef>
              <a:spcAft>
                <a:spcPct val="0"/>
              </a:spcAft>
              <a:defRPr lang="en-US" sz="2933" b="1" kern="1200">
                <a:solidFill>
                  <a:schemeClr val="bg1"/>
                </a:solidFill>
                <a:latin typeface="Raleway" panose="020B0604020202020204" charset="0"/>
                <a:ea typeface="+mj-ea"/>
                <a:cs typeface="+mj-cs"/>
              </a:defRPr>
            </a:lvl1pPr>
            <a:lvl2pPr algn="l" rtl="0" eaLnBrk="1" fontAlgn="base" hangingPunct="1">
              <a:spcBef>
                <a:spcPct val="0"/>
              </a:spcBef>
              <a:spcAft>
                <a:spcPct val="0"/>
              </a:spcAft>
              <a:defRPr sz="2933">
                <a:solidFill>
                  <a:srgbClr val="009BDC"/>
                </a:solidFill>
                <a:latin typeface="Calibri Light" pitchFamily="34" charset="0"/>
              </a:defRPr>
            </a:lvl2pPr>
            <a:lvl3pPr algn="l" rtl="0" eaLnBrk="1" fontAlgn="base" hangingPunct="1">
              <a:spcBef>
                <a:spcPct val="0"/>
              </a:spcBef>
              <a:spcAft>
                <a:spcPct val="0"/>
              </a:spcAft>
              <a:defRPr sz="2933">
                <a:solidFill>
                  <a:srgbClr val="009BDC"/>
                </a:solidFill>
                <a:latin typeface="Calibri Light" pitchFamily="34" charset="0"/>
              </a:defRPr>
            </a:lvl3pPr>
            <a:lvl4pPr algn="l" rtl="0" eaLnBrk="1" fontAlgn="base" hangingPunct="1">
              <a:spcBef>
                <a:spcPct val="0"/>
              </a:spcBef>
              <a:spcAft>
                <a:spcPct val="0"/>
              </a:spcAft>
              <a:defRPr sz="2933">
                <a:solidFill>
                  <a:srgbClr val="009BDC"/>
                </a:solidFill>
                <a:latin typeface="Calibri Light" pitchFamily="34" charset="0"/>
              </a:defRPr>
            </a:lvl4pPr>
            <a:lvl5pPr algn="l" rtl="0" eaLnBrk="1" fontAlgn="base" hangingPunct="1">
              <a:spcBef>
                <a:spcPct val="0"/>
              </a:spcBef>
              <a:spcAft>
                <a:spcPct val="0"/>
              </a:spcAft>
              <a:defRPr sz="2933">
                <a:solidFill>
                  <a:srgbClr val="009BDC"/>
                </a:solidFill>
                <a:latin typeface="Calibri Light" pitchFamily="34" charset="0"/>
              </a:defRPr>
            </a:lvl5pPr>
            <a:lvl6pPr marL="609585" algn="l" rtl="0" eaLnBrk="1" fontAlgn="base" hangingPunct="1">
              <a:spcBef>
                <a:spcPct val="0"/>
              </a:spcBef>
              <a:spcAft>
                <a:spcPct val="0"/>
              </a:spcAft>
              <a:defRPr sz="2933">
                <a:solidFill>
                  <a:srgbClr val="009BDC"/>
                </a:solidFill>
                <a:latin typeface="Calibri Light" pitchFamily="34" charset="0"/>
              </a:defRPr>
            </a:lvl6pPr>
            <a:lvl7pPr marL="1219170" algn="l" rtl="0" eaLnBrk="1" fontAlgn="base" hangingPunct="1">
              <a:spcBef>
                <a:spcPct val="0"/>
              </a:spcBef>
              <a:spcAft>
                <a:spcPct val="0"/>
              </a:spcAft>
              <a:defRPr sz="2933">
                <a:solidFill>
                  <a:srgbClr val="009BDC"/>
                </a:solidFill>
                <a:latin typeface="Calibri Light" pitchFamily="34" charset="0"/>
              </a:defRPr>
            </a:lvl7pPr>
            <a:lvl8pPr marL="1828754" algn="l" rtl="0" eaLnBrk="1" fontAlgn="base" hangingPunct="1">
              <a:spcBef>
                <a:spcPct val="0"/>
              </a:spcBef>
              <a:spcAft>
                <a:spcPct val="0"/>
              </a:spcAft>
              <a:defRPr sz="2933">
                <a:solidFill>
                  <a:srgbClr val="009BDC"/>
                </a:solidFill>
                <a:latin typeface="Calibri Light" pitchFamily="34" charset="0"/>
              </a:defRPr>
            </a:lvl8pPr>
            <a:lvl9pPr marL="2438339" algn="l" rtl="0" eaLnBrk="1" fontAlgn="base" hangingPunct="1">
              <a:spcBef>
                <a:spcPct val="0"/>
              </a:spcBef>
              <a:spcAft>
                <a:spcPct val="0"/>
              </a:spcAft>
              <a:defRPr sz="2933">
                <a:solidFill>
                  <a:srgbClr val="009BDC"/>
                </a:solidFill>
                <a:latin typeface="Calibri Light" pitchFamily="34" charset="0"/>
              </a:defRPr>
            </a:lvl9pPr>
          </a:lstStyle>
          <a:p>
            <a:r>
              <a:rPr lang="en-US" sz="2800" dirty="0" smtClean="0">
                <a:solidFill>
                  <a:schemeClr val="accent6"/>
                </a:solidFill>
              </a:rPr>
              <a:t>FDG-BPAD </a:t>
            </a:r>
            <a:r>
              <a:rPr lang="en-US" sz="2800" dirty="0" smtClean="0"/>
              <a:t>predicts conversion to MCI/Alzheimer’s disease in CN</a:t>
            </a:r>
            <a:endParaRPr lang="en-US" sz="2800" dirty="0"/>
          </a:p>
        </p:txBody>
      </p:sp>
      <p:cxnSp>
        <p:nvCxnSpPr>
          <p:cNvPr id="7" name="Gerader Verbinder 6"/>
          <p:cNvCxnSpPr/>
          <p:nvPr/>
        </p:nvCxnSpPr>
        <p:spPr>
          <a:xfrm flipV="1">
            <a:off x="8743293" y="1849582"/>
            <a:ext cx="4948" cy="4547748"/>
          </a:xfrm>
          <a:prstGeom prst="line">
            <a:avLst/>
          </a:prstGeom>
          <a:ln w="19050">
            <a:prstDash val="dash"/>
          </a:ln>
        </p:spPr>
        <p:style>
          <a:lnRef idx="1">
            <a:schemeClr val="accent4"/>
          </a:lnRef>
          <a:fillRef idx="0">
            <a:schemeClr val="accent4"/>
          </a:fillRef>
          <a:effectRef idx="0">
            <a:schemeClr val="accent4"/>
          </a:effectRef>
          <a:fontRef idx="minor">
            <a:schemeClr val="tx1"/>
          </a:fontRef>
        </p:style>
      </p:cxnSp>
      <p:pic>
        <p:nvPicPr>
          <p:cNvPr id="35" name="Inhaltsplatzhalter 21"/>
          <p:cNvPicPr>
            <a:picLocks noChangeAspect="1"/>
          </p:cNvPicPr>
          <p:nvPr/>
        </p:nvPicPr>
        <p:blipFill rotWithShape="1">
          <a:blip r:embed="rId4" cstate="print">
            <a:duotone>
              <a:schemeClr val="accent6">
                <a:shade val="45000"/>
                <a:satMod val="135000"/>
              </a:schemeClr>
              <a:prstClr val="white"/>
            </a:duotone>
            <a:extLst>
              <a:ext uri="{28A0092B-C50C-407E-A947-70E740481C1C}">
                <a14:useLocalDpi xmlns:a14="http://schemas.microsoft.com/office/drawing/2010/main" val="0"/>
              </a:ext>
            </a:extLst>
          </a:blip>
          <a:srcRect l="51758" t="34915" r="27618" b="31305"/>
          <a:stretch/>
        </p:blipFill>
        <p:spPr>
          <a:xfrm>
            <a:off x="2295965" y="1787700"/>
            <a:ext cx="2095924" cy="2784579"/>
          </a:xfrm>
          <a:prstGeom prst="rect">
            <a:avLst/>
          </a:prstGeom>
        </p:spPr>
      </p:pic>
      <p:sp>
        <p:nvSpPr>
          <p:cNvPr id="36" name="Textfeld 35"/>
          <p:cNvSpPr txBox="1"/>
          <p:nvPr/>
        </p:nvSpPr>
        <p:spPr>
          <a:xfrm>
            <a:off x="2583935" y="2515171"/>
            <a:ext cx="1565564" cy="1754326"/>
          </a:xfrm>
          <a:prstGeom prst="rect">
            <a:avLst/>
          </a:prstGeom>
          <a:noFill/>
        </p:spPr>
        <p:txBody>
          <a:bodyPr wrap="square" rtlCol="0">
            <a:spAutoFit/>
          </a:bodyPr>
          <a:lstStyle/>
          <a:p>
            <a:pPr algn="ctr"/>
            <a:r>
              <a:rPr lang="en-US" sz="5400" b="1" dirty="0" smtClean="0">
                <a:solidFill>
                  <a:schemeClr val="bg1"/>
                </a:solidFill>
                <a:effectLst>
                  <a:outerShdw blurRad="63500" sx="102000" sy="102000" algn="ctr" rotWithShape="0">
                    <a:prstClr val="black">
                      <a:alpha val="40000"/>
                    </a:prstClr>
                  </a:outerShdw>
                </a:effectLst>
                <a:latin typeface="Raleway" panose="020B0604020202020204"/>
              </a:rPr>
              <a:t>27%</a:t>
            </a:r>
          </a:p>
          <a:p>
            <a:pPr algn="ctr"/>
            <a:r>
              <a:rPr lang="en-US" sz="5400" b="1" dirty="0" smtClean="0">
                <a:solidFill>
                  <a:schemeClr val="bg1"/>
                </a:solidFill>
                <a:effectLst>
                  <a:outerShdw blurRad="63500" sx="102000" sy="102000" algn="ctr" rotWithShape="0">
                    <a:prstClr val="black">
                      <a:alpha val="40000"/>
                    </a:prstClr>
                  </a:outerShdw>
                </a:effectLst>
                <a:latin typeface="Raleway" panose="020B0604020202020204"/>
              </a:rPr>
              <a:t>**</a:t>
            </a:r>
            <a:endParaRPr lang="en-US" b="1" dirty="0">
              <a:solidFill>
                <a:schemeClr val="bg1"/>
              </a:solidFill>
              <a:effectLst>
                <a:outerShdw blurRad="63500" sx="102000" sy="102000" algn="ctr" rotWithShape="0">
                  <a:prstClr val="black">
                    <a:alpha val="40000"/>
                  </a:prstClr>
                </a:outerShdw>
              </a:effectLst>
              <a:latin typeface="Raleway" panose="020B0604020202020204"/>
            </a:endParaRPr>
          </a:p>
        </p:txBody>
      </p:sp>
      <p:sp>
        <p:nvSpPr>
          <p:cNvPr id="9" name="Gleichschenkliges Dreieck 8"/>
          <p:cNvSpPr/>
          <p:nvPr/>
        </p:nvSpPr>
        <p:spPr>
          <a:xfrm>
            <a:off x="10693035" y="3655258"/>
            <a:ext cx="97797" cy="107330"/>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 name="Rechteck 9"/>
          <p:cNvSpPr/>
          <p:nvPr/>
        </p:nvSpPr>
        <p:spPr>
          <a:xfrm>
            <a:off x="10704187" y="3859915"/>
            <a:ext cx="85595" cy="842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13" name="Grafik 12"/>
          <p:cNvPicPr>
            <a:picLocks noChangeAspect="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l="83397" t="55619" r="12193" b="41186"/>
          <a:stretch/>
        </p:blipFill>
        <p:spPr>
          <a:xfrm>
            <a:off x="10525003" y="4372346"/>
            <a:ext cx="413165" cy="299323"/>
          </a:xfrm>
          <a:prstGeom prst="rect">
            <a:avLst/>
          </a:prstGeom>
        </p:spPr>
      </p:pic>
      <p:pic>
        <p:nvPicPr>
          <p:cNvPr id="14" name="Grafik 13"/>
          <p:cNvPicPr>
            <a:picLocks noChangeAspect="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l="83397" t="59627" r="12562" b="37267"/>
          <a:stretch/>
        </p:blipFill>
        <p:spPr>
          <a:xfrm>
            <a:off x="10527510" y="4611254"/>
            <a:ext cx="378529" cy="290946"/>
          </a:xfrm>
          <a:prstGeom prst="rect">
            <a:avLst/>
          </a:prstGeom>
        </p:spPr>
      </p:pic>
      <p:pic>
        <p:nvPicPr>
          <p:cNvPr id="15" name="Grafik 14"/>
          <p:cNvPicPr>
            <a:picLocks noChangeAspect="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l="83397" t="63398" r="13228" b="32685"/>
          <a:stretch/>
        </p:blipFill>
        <p:spPr>
          <a:xfrm>
            <a:off x="10528017" y="4830465"/>
            <a:ext cx="316183" cy="366970"/>
          </a:xfrm>
          <a:prstGeom prst="rect">
            <a:avLst/>
          </a:prstGeom>
        </p:spPr>
      </p:pic>
      <p:sp>
        <p:nvSpPr>
          <p:cNvPr id="2" name="Rechteck 1"/>
          <p:cNvSpPr/>
          <p:nvPr/>
        </p:nvSpPr>
        <p:spPr>
          <a:xfrm>
            <a:off x="10648825" y="3216156"/>
            <a:ext cx="1219325" cy="2622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feld 16"/>
          <p:cNvSpPr txBox="1"/>
          <p:nvPr/>
        </p:nvSpPr>
        <p:spPr>
          <a:xfrm>
            <a:off x="10550977" y="3205852"/>
            <a:ext cx="1528948" cy="230832"/>
          </a:xfrm>
          <a:prstGeom prst="rect">
            <a:avLst/>
          </a:prstGeom>
          <a:noFill/>
        </p:spPr>
        <p:txBody>
          <a:bodyPr wrap="square" rtlCol="0">
            <a:spAutoFit/>
          </a:bodyPr>
          <a:lstStyle/>
          <a:p>
            <a:pPr algn="ctr"/>
            <a:r>
              <a:rPr lang="en-US" sz="900" b="1" dirty="0" smtClean="0">
                <a:latin typeface="Raleway" panose="020B0604020202020204"/>
              </a:rPr>
              <a:t>Diagnosis after 24 months</a:t>
            </a:r>
            <a:endParaRPr lang="en-US" sz="900" b="1" dirty="0">
              <a:latin typeface="Raleway" panose="020B0604020202020204"/>
            </a:endParaRPr>
          </a:p>
        </p:txBody>
      </p:sp>
      <p:sp>
        <p:nvSpPr>
          <p:cNvPr id="3" name="Rechteck 2"/>
          <p:cNvSpPr/>
          <p:nvPr/>
        </p:nvSpPr>
        <p:spPr>
          <a:xfrm>
            <a:off x="10896605" y="3488669"/>
            <a:ext cx="568653" cy="5631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feld 18"/>
          <p:cNvSpPr txBox="1"/>
          <p:nvPr/>
        </p:nvSpPr>
        <p:spPr>
          <a:xfrm>
            <a:off x="10785773" y="3425801"/>
            <a:ext cx="1528948" cy="600164"/>
          </a:xfrm>
          <a:prstGeom prst="rect">
            <a:avLst/>
          </a:prstGeom>
          <a:noFill/>
        </p:spPr>
        <p:txBody>
          <a:bodyPr wrap="square" rtlCol="0">
            <a:spAutoFit/>
          </a:bodyPr>
          <a:lstStyle/>
          <a:p>
            <a:r>
              <a:rPr lang="en-US" sz="900" dirty="0" smtClean="0">
                <a:latin typeface="Raleway" panose="020B0604020202020204"/>
              </a:rPr>
              <a:t>CN (n=305)</a:t>
            </a:r>
          </a:p>
          <a:p>
            <a:r>
              <a:rPr lang="en-US" sz="300" dirty="0" smtClean="0">
                <a:latin typeface="Raleway" panose="020B0604020202020204"/>
              </a:rPr>
              <a:t> </a:t>
            </a:r>
            <a:endParaRPr lang="en-US" sz="100" dirty="0">
              <a:latin typeface="Raleway" panose="020B0604020202020204"/>
            </a:endParaRPr>
          </a:p>
          <a:p>
            <a:r>
              <a:rPr lang="en-US" sz="900" dirty="0" smtClean="0">
                <a:latin typeface="Raleway" panose="020B0604020202020204"/>
              </a:rPr>
              <a:t>MCI (n=23)</a:t>
            </a:r>
          </a:p>
          <a:p>
            <a:r>
              <a:rPr lang="en-US" sz="300" dirty="0" smtClean="0">
                <a:latin typeface="Raleway" panose="020B0604020202020204"/>
              </a:rPr>
              <a:t> </a:t>
            </a:r>
            <a:endParaRPr lang="en-US" sz="300" dirty="0">
              <a:latin typeface="Raleway" panose="020B0604020202020204"/>
            </a:endParaRPr>
          </a:p>
          <a:p>
            <a:r>
              <a:rPr lang="en-US" sz="900" dirty="0" smtClean="0">
                <a:latin typeface="Raleway" panose="020B0604020202020204"/>
              </a:rPr>
              <a:t>AD (n=3)</a:t>
            </a:r>
            <a:endParaRPr lang="en-US" sz="900" dirty="0">
              <a:latin typeface="Raleway" panose="020B0604020202020204"/>
            </a:endParaRPr>
          </a:p>
        </p:txBody>
      </p:sp>
      <p:sp>
        <p:nvSpPr>
          <p:cNvPr id="6" name="Rechteck 5"/>
          <p:cNvSpPr/>
          <p:nvPr/>
        </p:nvSpPr>
        <p:spPr>
          <a:xfrm>
            <a:off x="10896605" y="4497044"/>
            <a:ext cx="666501" cy="6138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feld 22"/>
          <p:cNvSpPr txBox="1"/>
          <p:nvPr/>
        </p:nvSpPr>
        <p:spPr>
          <a:xfrm>
            <a:off x="10804686" y="4434226"/>
            <a:ext cx="1528948" cy="600164"/>
          </a:xfrm>
          <a:prstGeom prst="rect">
            <a:avLst/>
          </a:prstGeom>
          <a:noFill/>
        </p:spPr>
        <p:txBody>
          <a:bodyPr wrap="square" rtlCol="0">
            <a:spAutoFit/>
          </a:bodyPr>
          <a:lstStyle/>
          <a:p>
            <a:r>
              <a:rPr lang="en-US" sz="900" dirty="0" smtClean="0">
                <a:latin typeface="Raleway" panose="020B0604020202020204"/>
              </a:rPr>
              <a:t>Young old (&lt;75 y.)</a:t>
            </a:r>
          </a:p>
          <a:p>
            <a:r>
              <a:rPr lang="en-US" sz="300" dirty="0" smtClean="0">
                <a:latin typeface="Raleway" panose="020B0604020202020204"/>
              </a:rPr>
              <a:t> </a:t>
            </a:r>
            <a:endParaRPr lang="en-US" sz="100" dirty="0">
              <a:latin typeface="Raleway" panose="020B0604020202020204"/>
            </a:endParaRPr>
          </a:p>
          <a:p>
            <a:r>
              <a:rPr lang="en-US" sz="900" dirty="0" smtClean="0">
                <a:latin typeface="Raleway" panose="020B0604020202020204"/>
              </a:rPr>
              <a:t>Middle old (75 – 84 y.)</a:t>
            </a:r>
          </a:p>
          <a:p>
            <a:r>
              <a:rPr lang="en-US" sz="300" dirty="0" smtClean="0">
                <a:latin typeface="Raleway" panose="020B0604020202020204"/>
              </a:rPr>
              <a:t> </a:t>
            </a:r>
            <a:endParaRPr lang="en-US" sz="300" dirty="0">
              <a:latin typeface="Raleway" panose="020B0604020202020204"/>
            </a:endParaRPr>
          </a:p>
          <a:p>
            <a:r>
              <a:rPr lang="en-US" sz="900" dirty="0" smtClean="0">
                <a:latin typeface="Raleway" panose="020B0604020202020204"/>
              </a:rPr>
              <a:t>Oldest old (&gt; 85 y.)</a:t>
            </a:r>
            <a:endParaRPr lang="en-US" sz="900" dirty="0">
              <a:latin typeface="Raleway" panose="020B0604020202020204"/>
            </a:endParaRPr>
          </a:p>
        </p:txBody>
      </p:sp>
      <p:sp>
        <p:nvSpPr>
          <p:cNvPr id="25" name="Textfeld 24"/>
          <p:cNvSpPr txBox="1"/>
          <p:nvPr/>
        </p:nvSpPr>
        <p:spPr>
          <a:xfrm>
            <a:off x="10550977" y="4182732"/>
            <a:ext cx="1528948" cy="230832"/>
          </a:xfrm>
          <a:prstGeom prst="rect">
            <a:avLst/>
          </a:prstGeom>
          <a:noFill/>
        </p:spPr>
        <p:txBody>
          <a:bodyPr wrap="square" rtlCol="0">
            <a:spAutoFit/>
          </a:bodyPr>
          <a:lstStyle/>
          <a:p>
            <a:pPr algn="ctr"/>
            <a:r>
              <a:rPr lang="en-US" sz="900" b="1" dirty="0" smtClean="0">
                <a:latin typeface="Raleway" panose="020B0604020202020204"/>
              </a:rPr>
              <a:t>Age Category</a:t>
            </a:r>
            <a:endParaRPr lang="en-US" sz="900" b="1" dirty="0">
              <a:latin typeface="Raleway" panose="020B0604020202020204"/>
            </a:endParaRPr>
          </a:p>
        </p:txBody>
      </p:sp>
      <p:sp>
        <p:nvSpPr>
          <p:cNvPr id="12" name="Rechteck 11"/>
          <p:cNvSpPr/>
          <p:nvPr/>
        </p:nvSpPr>
        <p:spPr>
          <a:xfrm>
            <a:off x="8350643" y="6444954"/>
            <a:ext cx="302200" cy="3463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feld 10"/>
          <p:cNvSpPr txBox="1"/>
          <p:nvPr/>
        </p:nvSpPr>
        <p:spPr>
          <a:xfrm>
            <a:off x="8598028" y="6335142"/>
            <a:ext cx="302200" cy="307777"/>
          </a:xfrm>
          <a:prstGeom prst="rect">
            <a:avLst/>
          </a:prstGeom>
          <a:noFill/>
        </p:spPr>
        <p:txBody>
          <a:bodyPr wrap="square" rtlCol="0">
            <a:spAutoFit/>
          </a:bodyPr>
          <a:lstStyle/>
          <a:p>
            <a:r>
              <a:rPr lang="en-US" sz="1400" b="1" dirty="0" smtClean="0">
                <a:latin typeface="Raleway" panose="020B0604020202020204"/>
              </a:rPr>
              <a:t>0</a:t>
            </a:r>
            <a:endParaRPr lang="en-US" sz="1050" dirty="0">
              <a:latin typeface="Raleway" panose="020B0604020202020204"/>
            </a:endParaRPr>
          </a:p>
        </p:txBody>
      </p:sp>
      <p:sp>
        <p:nvSpPr>
          <p:cNvPr id="28" name="Textfeld 27"/>
          <p:cNvSpPr txBox="1"/>
          <p:nvPr/>
        </p:nvSpPr>
        <p:spPr>
          <a:xfrm>
            <a:off x="7333882" y="2002071"/>
            <a:ext cx="1217152" cy="923330"/>
          </a:xfrm>
          <a:prstGeom prst="rect">
            <a:avLst/>
          </a:prstGeom>
          <a:noFill/>
        </p:spPr>
        <p:txBody>
          <a:bodyPr wrap="square" rtlCol="0">
            <a:spAutoFit/>
          </a:bodyPr>
          <a:lstStyle/>
          <a:p>
            <a:pPr algn="ctr"/>
            <a:r>
              <a:rPr lang="en-US" b="1" dirty="0" smtClean="0">
                <a:solidFill>
                  <a:srgbClr val="2B7000"/>
                </a:solidFill>
                <a:latin typeface="Raleway" panose="020B0604020202020204"/>
              </a:rPr>
              <a:t>negative BPAD</a:t>
            </a:r>
          </a:p>
          <a:p>
            <a:pPr algn="ctr"/>
            <a:r>
              <a:rPr lang="en-US" sz="900" dirty="0" smtClean="0">
                <a:solidFill>
                  <a:srgbClr val="2B7000"/>
                </a:solidFill>
                <a:latin typeface="Raleway" panose="020B0604020202020204"/>
              </a:rPr>
              <a:t>Total: 153</a:t>
            </a:r>
          </a:p>
          <a:p>
            <a:pPr algn="ctr"/>
            <a:r>
              <a:rPr lang="en-US" sz="900" dirty="0" smtClean="0">
                <a:solidFill>
                  <a:srgbClr val="2B7000"/>
                </a:solidFill>
                <a:latin typeface="Raleway" panose="020B0604020202020204"/>
              </a:rPr>
              <a:t>Converters: 8 (5%)</a:t>
            </a:r>
            <a:endParaRPr lang="en-US" sz="900" dirty="0">
              <a:solidFill>
                <a:srgbClr val="2B7000"/>
              </a:solidFill>
              <a:latin typeface="Raleway" panose="020B0604020202020204"/>
            </a:endParaRPr>
          </a:p>
        </p:txBody>
      </p:sp>
      <p:sp>
        <p:nvSpPr>
          <p:cNvPr id="34" name="Textfeld 33"/>
          <p:cNvSpPr txBox="1"/>
          <p:nvPr/>
        </p:nvSpPr>
        <p:spPr>
          <a:xfrm>
            <a:off x="8982977" y="2002071"/>
            <a:ext cx="1333263" cy="923330"/>
          </a:xfrm>
          <a:prstGeom prst="rect">
            <a:avLst/>
          </a:prstGeom>
          <a:noFill/>
        </p:spPr>
        <p:txBody>
          <a:bodyPr wrap="square" rtlCol="0">
            <a:spAutoFit/>
          </a:bodyPr>
          <a:lstStyle/>
          <a:p>
            <a:pPr algn="ctr"/>
            <a:r>
              <a:rPr lang="en-US" b="1" dirty="0" smtClean="0">
                <a:solidFill>
                  <a:srgbClr val="A20013"/>
                </a:solidFill>
                <a:latin typeface="Raleway" panose="020B0604020202020204"/>
              </a:rPr>
              <a:t>positive BPAD</a:t>
            </a:r>
          </a:p>
          <a:p>
            <a:pPr algn="ctr"/>
            <a:r>
              <a:rPr lang="en-US" sz="900" dirty="0" smtClean="0">
                <a:solidFill>
                  <a:srgbClr val="A20013"/>
                </a:solidFill>
                <a:latin typeface="Raleway" panose="020B0604020202020204"/>
              </a:rPr>
              <a:t>Total: 142</a:t>
            </a:r>
          </a:p>
          <a:p>
            <a:pPr algn="ctr"/>
            <a:r>
              <a:rPr lang="en-US" sz="900" dirty="0" smtClean="0">
                <a:solidFill>
                  <a:srgbClr val="A20013"/>
                </a:solidFill>
                <a:latin typeface="Raleway" panose="020B0604020202020204"/>
              </a:rPr>
              <a:t>Converters: 18 (13%)</a:t>
            </a:r>
            <a:endParaRPr lang="en-US" sz="900" dirty="0">
              <a:solidFill>
                <a:srgbClr val="A20013"/>
              </a:solidFill>
              <a:latin typeface="Raleway" panose="020B0604020202020204"/>
            </a:endParaRPr>
          </a:p>
        </p:txBody>
      </p:sp>
      <p:sp>
        <p:nvSpPr>
          <p:cNvPr id="29" name="Textfeld 28"/>
          <p:cNvSpPr txBox="1"/>
          <p:nvPr/>
        </p:nvSpPr>
        <p:spPr>
          <a:xfrm>
            <a:off x="10623306" y="3038391"/>
            <a:ext cx="139458" cy="707886"/>
          </a:xfrm>
          <a:prstGeom prst="rect">
            <a:avLst/>
          </a:prstGeom>
          <a:noFill/>
        </p:spPr>
        <p:txBody>
          <a:bodyPr wrap="square" rtlCol="0">
            <a:spAutoFit/>
          </a:bodyPr>
          <a:lstStyle/>
          <a:p>
            <a:r>
              <a:rPr lang="en-US" sz="4000" dirty="0" smtClean="0"/>
              <a:t>.</a:t>
            </a:r>
            <a:endParaRPr lang="en-US" dirty="0"/>
          </a:p>
        </p:txBody>
      </p:sp>
      <p:sp>
        <p:nvSpPr>
          <p:cNvPr id="38" name="Textfeld 37"/>
          <p:cNvSpPr txBox="1"/>
          <p:nvPr/>
        </p:nvSpPr>
        <p:spPr>
          <a:xfrm>
            <a:off x="3218130" y="6441483"/>
            <a:ext cx="4724328" cy="253916"/>
          </a:xfrm>
          <a:prstGeom prst="rect">
            <a:avLst/>
          </a:prstGeom>
          <a:noFill/>
        </p:spPr>
        <p:txBody>
          <a:bodyPr wrap="square" rtlCol="0">
            <a:spAutoFit/>
          </a:bodyPr>
          <a:lstStyle/>
          <a:p>
            <a:r>
              <a:rPr lang="en-US" sz="1050" dirty="0" smtClean="0">
                <a:latin typeface="Raleway" panose="020B0604020202020204"/>
              </a:rPr>
              <a:t>* Significant at p &lt; 0.05, ** p &lt; 0.01, *** p &lt; 0.001</a:t>
            </a:r>
            <a:endParaRPr lang="en-US" sz="1050" dirty="0">
              <a:latin typeface="Raleway" panose="020B0604020202020204"/>
            </a:endParaRPr>
          </a:p>
        </p:txBody>
      </p:sp>
      <p:pic>
        <p:nvPicPr>
          <p:cNvPr id="27" name="Grafik 26"/>
          <p:cNvPicPr>
            <a:picLocks noChangeAspect="1"/>
          </p:cNvPicPr>
          <p:nvPr/>
        </p:nvPicPr>
        <p:blipFill>
          <a:blip r:embed="rId6" cstate="print">
            <a:clrChange>
              <a:clrFrom>
                <a:srgbClr val="000000"/>
              </a:clrFrom>
              <a:clrTo>
                <a:srgbClr val="000000">
                  <a:alpha val="0"/>
                </a:srgbClr>
              </a:clrTo>
            </a:clrChange>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11283728" y="5817867"/>
            <a:ext cx="661915" cy="817783"/>
          </a:xfrm>
          <a:prstGeom prst="rect">
            <a:avLst/>
          </a:prstGeom>
          <a:ln>
            <a:noFill/>
          </a:ln>
        </p:spPr>
      </p:pic>
      <p:sp>
        <p:nvSpPr>
          <p:cNvPr id="30" name="Multiplizieren 29"/>
          <p:cNvSpPr/>
          <p:nvPr/>
        </p:nvSpPr>
        <p:spPr>
          <a:xfrm>
            <a:off x="11215125" y="5698163"/>
            <a:ext cx="799120" cy="1090275"/>
          </a:xfrm>
          <a:prstGeom prst="mathMultiply">
            <a:avLst>
              <a:gd name="adj1" fmla="val 8050"/>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1748839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feld 3"/>
          <p:cNvSpPr txBox="1"/>
          <p:nvPr/>
        </p:nvSpPr>
        <p:spPr>
          <a:xfrm>
            <a:off x="3676441" y="1647690"/>
            <a:ext cx="6444304" cy="923330"/>
          </a:xfrm>
          <a:prstGeom prst="rect">
            <a:avLst/>
          </a:prstGeom>
          <a:noFill/>
        </p:spPr>
        <p:txBody>
          <a:bodyPr wrap="square" rtlCol="0">
            <a:spAutoFit/>
          </a:bodyPr>
          <a:lstStyle/>
          <a:p>
            <a:r>
              <a:rPr lang="en-US" sz="5400" b="1" dirty="0" smtClean="0">
                <a:solidFill>
                  <a:schemeClr val="bg1"/>
                </a:solidFill>
                <a:latin typeface="Raleway" panose="020B0604020202020204"/>
              </a:rPr>
              <a:t>BPAD in MCI</a:t>
            </a:r>
            <a:endParaRPr lang="en-US" sz="2800" b="1" dirty="0">
              <a:solidFill>
                <a:schemeClr val="bg1"/>
              </a:solidFill>
              <a:latin typeface="Raleway" panose="020B0604020202020204"/>
            </a:endParaRPr>
          </a:p>
        </p:txBody>
      </p:sp>
      <p:pic>
        <p:nvPicPr>
          <p:cNvPr id="5" name="Grafik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24799" y="4626003"/>
            <a:ext cx="2720840" cy="1781503"/>
          </a:xfrm>
          <a:prstGeom prst="rect">
            <a:avLst/>
          </a:prstGeom>
        </p:spPr>
      </p:pic>
    </p:spTree>
    <p:extLst>
      <p:ext uri="{BB962C8B-B14F-4D97-AF65-F5344CB8AC3E}">
        <p14:creationId xmlns:p14="http://schemas.microsoft.com/office/powerpoint/2010/main" val="379368884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hteck 27"/>
          <p:cNvSpPr/>
          <p:nvPr/>
        </p:nvSpPr>
        <p:spPr>
          <a:xfrm>
            <a:off x="11592115" y="6264857"/>
            <a:ext cx="599885" cy="5931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hteck 26"/>
          <p:cNvSpPr/>
          <p:nvPr/>
        </p:nvSpPr>
        <p:spPr>
          <a:xfrm>
            <a:off x="6387643" y="1865465"/>
            <a:ext cx="5519293" cy="4979452"/>
          </a:xfrm>
          <a:prstGeom prst="rect">
            <a:avLst/>
          </a:prstGeom>
          <a:solidFill>
            <a:schemeClr val="accent6">
              <a:lumMod val="40000"/>
              <a:lumOff val="60000"/>
            </a:schemeClr>
          </a:solidFill>
          <a:ln>
            <a:solidFill>
              <a:schemeClr val="accent6">
                <a:lumMod val="60000"/>
                <a:lumOff val="40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 name="Titel 2"/>
          <p:cNvSpPr>
            <a:spLocks noGrp="1"/>
          </p:cNvSpPr>
          <p:nvPr>
            <p:ph type="title"/>
          </p:nvPr>
        </p:nvSpPr>
        <p:spPr>
          <a:xfrm>
            <a:off x="381000" y="357718"/>
            <a:ext cx="11742174" cy="1054100"/>
          </a:xfrm>
        </p:spPr>
        <p:txBody>
          <a:bodyPr/>
          <a:lstStyle/>
          <a:p>
            <a:r>
              <a:rPr lang="en-US" dirty="0" smtClean="0"/>
              <a:t>Higher BPAD</a:t>
            </a:r>
            <a:r>
              <a:rPr lang="en-US" dirty="0" smtClean="0">
                <a:solidFill>
                  <a:schemeClr val="bg2">
                    <a:lumMod val="75000"/>
                  </a:schemeClr>
                </a:solidFill>
              </a:rPr>
              <a:t> </a:t>
            </a:r>
            <a:r>
              <a:rPr lang="en-US" dirty="0" smtClean="0">
                <a:solidFill>
                  <a:schemeClr val="accent5">
                    <a:lumMod val="75000"/>
                  </a:schemeClr>
                </a:solidFill>
              </a:rPr>
              <a:t>(esp. MRI) </a:t>
            </a:r>
            <a:r>
              <a:rPr lang="en-US" dirty="0" smtClean="0"/>
              <a:t>is associated with worse cognitive performance in MCI</a:t>
            </a:r>
            <a:endParaRPr lang="en-US" dirty="0"/>
          </a:p>
        </p:txBody>
      </p:sp>
      <p:sp>
        <p:nvSpPr>
          <p:cNvPr id="17" name="Rechteck 16"/>
          <p:cNvSpPr/>
          <p:nvPr/>
        </p:nvSpPr>
        <p:spPr>
          <a:xfrm>
            <a:off x="293917" y="1411818"/>
            <a:ext cx="5529943" cy="4967211"/>
          </a:xfrm>
          <a:prstGeom prst="rect">
            <a:avLst/>
          </a:prstGeom>
          <a:ln>
            <a:solidFill>
              <a:srgbClr val="7695AF"/>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2" name="Textfeld 31"/>
          <p:cNvSpPr txBox="1"/>
          <p:nvPr/>
        </p:nvSpPr>
        <p:spPr>
          <a:xfrm>
            <a:off x="6448768" y="1634973"/>
            <a:ext cx="3733800" cy="246221"/>
          </a:xfrm>
          <a:prstGeom prst="rect">
            <a:avLst/>
          </a:prstGeom>
          <a:noFill/>
        </p:spPr>
        <p:txBody>
          <a:bodyPr wrap="square" rtlCol="0">
            <a:spAutoFit/>
          </a:bodyPr>
          <a:lstStyle/>
          <a:p>
            <a:r>
              <a:rPr lang="en-US" sz="1000" dirty="0" smtClean="0">
                <a:latin typeface="Raleway" panose="020B0604020202020204"/>
              </a:rPr>
              <a:t>* Significant at p &lt; 0.05, ** significant after </a:t>
            </a:r>
            <a:r>
              <a:rPr lang="en-US" sz="1000" dirty="0" err="1" smtClean="0">
                <a:latin typeface="Raleway" panose="020B0604020202020204"/>
              </a:rPr>
              <a:t>Bonferroni</a:t>
            </a:r>
            <a:r>
              <a:rPr lang="en-US" sz="1000" dirty="0" smtClean="0">
                <a:latin typeface="Raleway" panose="020B0604020202020204"/>
              </a:rPr>
              <a:t> correction</a:t>
            </a:r>
            <a:endParaRPr lang="en-US" sz="1000" dirty="0">
              <a:latin typeface="Raleway" panose="020B0604020202020204"/>
            </a:endParaRPr>
          </a:p>
        </p:txBody>
      </p:sp>
      <p:pic>
        <p:nvPicPr>
          <p:cNvPr id="46" name="Inhaltsplatzhalter 21"/>
          <p:cNvPicPr>
            <a:picLocks noChangeAspect="1"/>
          </p:cNvPicPr>
          <p:nvPr/>
        </p:nvPicPr>
        <p:blipFill rotWithShape="1">
          <a:blip r:embed="rId3" cstate="print">
            <a:duotone>
              <a:schemeClr val="accent6">
                <a:shade val="45000"/>
                <a:satMod val="135000"/>
              </a:schemeClr>
              <a:prstClr val="white"/>
            </a:duotone>
            <a:extLst>
              <a:ext uri="{28A0092B-C50C-407E-A947-70E740481C1C}">
                <a14:useLocalDpi xmlns:a14="http://schemas.microsoft.com/office/drawing/2010/main" val="0"/>
              </a:ext>
            </a:extLst>
          </a:blip>
          <a:srcRect l="51758" t="34915" r="27618" b="31305"/>
          <a:stretch/>
        </p:blipFill>
        <p:spPr>
          <a:xfrm>
            <a:off x="8670046" y="2172228"/>
            <a:ext cx="1122949" cy="1491915"/>
          </a:xfrm>
          <a:prstGeom prst="rect">
            <a:avLst/>
          </a:prstGeom>
        </p:spPr>
      </p:pic>
      <p:pic>
        <p:nvPicPr>
          <p:cNvPr id="26" name="Grafik 25"/>
          <p:cNvPicPr>
            <a:picLocks noChangeAspect="1"/>
          </p:cNvPicPr>
          <p:nvPr/>
        </p:nvPicPr>
        <p:blipFill>
          <a:blip r:embed="rId4"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2662734" y="4520933"/>
            <a:ext cx="1038894" cy="1283533"/>
          </a:xfrm>
          <a:prstGeom prst="rect">
            <a:avLst/>
          </a:prstGeom>
          <a:ln>
            <a:noFill/>
          </a:ln>
          <a:effectLst>
            <a:glow rad="228600">
              <a:schemeClr val="accent2">
                <a:satMod val="175000"/>
                <a:alpha val="40000"/>
              </a:schemeClr>
            </a:glow>
          </a:effectLst>
        </p:spPr>
      </p:pic>
      <p:sp>
        <p:nvSpPr>
          <p:cNvPr id="11" name="Rechteck 10"/>
          <p:cNvSpPr/>
          <p:nvPr/>
        </p:nvSpPr>
        <p:spPr>
          <a:xfrm>
            <a:off x="521909" y="1815453"/>
            <a:ext cx="2514600" cy="2299353"/>
          </a:xfrm>
          <a:prstGeom prst="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hteck 11"/>
          <p:cNvSpPr/>
          <p:nvPr/>
        </p:nvSpPr>
        <p:spPr>
          <a:xfrm>
            <a:off x="3108931" y="1816870"/>
            <a:ext cx="2514600" cy="2299353"/>
          </a:xfrm>
          <a:prstGeom prst="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feld 12"/>
          <p:cNvSpPr txBox="1"/>
          <p:nvPr/>
        </p:nvSpPr>
        <p:spPr>
          <a:xfrm>
            <a:off x="418498" y="1542265"/>
            <a:ext cx="4488471" cy="253916"/>
          </a:xfrm>
          <a:prstGeom prst="rect">
            <a:avLst/>
          </a:prstGeom>
          <a:noFill/>
        </p:spPr>
        <p:txBody>
          <a:bodyPr wrap="square" rtlCol="0">
            <a:spAutoFit/>
          </a:bodyPr>
          <a:lstStyle/>
          <a:p>
            <a:r>
              <a:rPr lang="en-US" sz="1050" b="1" dirty="0" smtClean="0">
                <a:latin typeface="Raleway" panose="020B0604020202020204"/>
              </a:rPr>
              <a:t>Memory		                      Executive Function</a:t>
            </a:r>
            <a:endParaRPr lang="en-US" sz="1050" b="1" dirty="0">
              <a:latin typeface="Raleway" panose="020B0604020202020204"/>
            </a:endParaRPr>
          </a:p>
        </p:txBody>
      </p:sp>
      <p:sp>
        <p:nvSpPr>
          <p:cNvPr id="14" name="Textfeld 13"/>
          <p:cNvSpPr txBox="1"/>
          <p:nvPr/>
        </p:nvSpPr>
        <p:spPr>
          <a:xfrm>
            <a:off x="557685" y="4140896"/>
            <a:ext cx="1738948" cy="553998"/>
          </a:xfrm>
          <a:prstGeom prst="rect">
            <a:avLst/>
          </a:prstGeom>
          <a:noFill/>
        </p:spPr>
        <p:txBody>
          <a:bodyPr wrap="square" rtlCol="0">
            <a:spAutoFit/>
          </a:bodyPr>
          <a:lstStyle/>
          <a:p>
            <a:r>
              <a:rPr lang="en-US" sz="1000" dirty="0" smtClean="0">
                <a:latin typeface="Raleway" panose="020B0604020202020204"/>
              </a:rPr>
              <a:t>n = 618</a:t>
            </a:r>
          </a:p>
          <a:p>
            <a:r>
              <a:rPr lang="en-US" sz="1000" dirty="0">
                <a:latin typeface="Raleway" panose="020B0604020202020204"/>
              </a:rPr>
              <a:t>ρ = </a:t>
            </a:r>
            <a:r>
              <a:rPr lang="en-US" sz="1000" dirty="0" smtClean="0">
                <a:latin typeface="Raleway" panose="020B0604020202020204"/>
              </a:rPr>
              <a:t>-0.447**</a:t>
            </a:r>
            <a:endParaRPr lang="en-US" sz="1000" dirty="0">
              <a:latin typeface="Raleway" panose="020B0604020202020204"/>
            </a:endParaRPr>
          </a:p>
          <a:p>
            <a:r>
              <a:rPr lang="en-US" sz="1000" dirty="0" err="1" smtClean="0">
                <a:latin typeface="Raleway" panose="020B0604020202020204"/>
              </a:rPr>
              <a:t>ρ</a:t>
            </a:r>
            <a:r>
              <a:rPr lang="en-US" sz="1000" baseline="-25000" dirty="0" err="1" smtClean="0">
                <a:latin typeface="Raleway" panose="020B0604020202020204"/>
              </a:rPr>
              <a:t>partial</a:t>
            </a:r>
            <a:r>
              <a:rPr lang="en-US" sz="1000" baseline="-25000" dirty="0" smtClean="0">
                <a:latin typeface="Raleway" panose="020B0604020202020204"/>
              </a:rPr>
              <a:t> </a:t>
            </a:r>
            <a:r>
              <a:rPr lang="en-US" sz="1000" dirty="0" smtClean="0">
                <a:latin typeface="Raleway" panose="020B0604020202020204"/>
              </a:rPr>
              <a:t>= -0.397**</a:t>
            </a:r>
            <a:endParaRPr lang="en-US" sz="1000" baseline="-25000" dirty="0">
              <a:latin typeface="Raleway" panose="020B0604020202020204"/>
            </a:endParaRPr>
          </a:p>
        </p:txBody>
      </p:sp>
      <p:sp>
        <p:nvSpPr>
          <p:cNvPr id="15" name="Textfeld 14"/>
          <p:cNvSpPr txBox="1"/>
          <p:nvPr/>
        </p:nvSpPr>
        <p:spPr>
          <a:xfrm>
            <a:off x="3893270" y="4145207"/>
            <a:ext cx="1738948" cy="553998"/>
          </a:xfrm>
          <a:prstGeom prst="rect">
            <a:avLst/>
          </a:prstGeom>
          <a:noFill/>
        </p:spPr>
        <p:txBody>
          <a:bodyPr wrap="square" rtlCol="0">
            <a:spAutoFit/>
          </a:bodyPr>
          <a:lstStyle/>
          <a:p>
            <a:pPr algn="r"/>
            <a:r>
              <a:rPr lang="en-US" sz="1000" dirty="0" smtClean="0">
                <a:latin typeface="Raleway" panose="020B0604020202020204"/>
              </a:rPr>
              <a:t>n = 618</a:t>
            </a:r>
          </a:p>
          <a:p>
            <a:pPr algn="r"/>
            <a:r>
              <a:rPr lang="en-US" sz="1000" dirty="0" smtClean="0">
                <a:latin typeface="Raleway" panose="020B0604020202020204"/>
              </a:rPr>
              <a:t>r = -0.332**</a:t>
            </a:r>
          </a:p>
          <a:p>
            <a:pPr algn="r"/>
            <a:r>
              <a:rPr lang="en-US" sz="1000" dirty="0" err="1">
                <a:latin typeface="Raleway" panose="020B0604020202020204"/>
              </a:rPr>
              <a:t>r</a:t>
            </a:r>
            <a:r>
              <a:rPr lang="en-US" sz="1000" baseline="-25000" dirty="0" err="1" smtClean="0">
                <a:latin typeface="Raleway" panose="020B0604020202020204"/>
              </a:rPr>
              <a:t>partial</a:t>
            </a:r>
            <a:r>
              <a:rPr lang="en-US" sz="1000" dirty="0" smtClean="0">
                <a:latin typeface="Raleway" panose="020B0604020202020204"/>
              </a:rPr>
              <a:t> = -0.294**</a:t>
            </a:r>
            <a:endParaRPr lang="en-US" sz="1000" dirty="0">
              <a:latin typeface="Raleway" panose="020B0604020202020204"/>
            </a:endParaRPr>
          </a:p>
        </p:txBody>
      </p:sp>
      <p:pic>
        <p:nvPicPr>
          <p:cNvPr id="4" name="Grafik 3"/>
          <p:cNvPicPr>
            <a:picLocks noChangeAspect="1"/>
          </p:cNvPicPr>
          <p:nvPr/>
        </p:nvPicPr>
        <p:blipFill rotWithShape="1">
          <a:blip r:embed="rId5" cstate="print">
            <a:extLst>
              <a:ext uri="{28A0092B-C50C-407E-A947-70E740481C1C}">
                <a14:useLocalDpi xmlns:a14="http://schemas.microsoft.com/office/drawing/2010/main" val="0"/>
              </a:ext>
            </a:extLst>
          </a:blip>
          <a:srcRect t="5943" r="27367"/>
          <a:stretch/>
        </p:blipFill>
        <p:spPr>
          <a:xfrm>
            <a:off x="3115587" y="1843918"/>
            <a:ext cx="2280840" cy="2281279"/>
          </a:xfrm>
          <a:prstGeom prst="rect">
            <a:avLst/>
          </a:prstGeom>
        </p:spPr>
      </p:pic>
      <p:pic>
        <p:nvPicPr>
          <p:cNvPr id="2" name="Grafik 1"/>
          <p:cNvPicPr>
            <a:picLocks noChangeAspect="1"/>
          </p:cNvPicPr>
          <p:nvPr/>
        </p:nvPicPr>
        <p:blipFill rotWithShape="1">
          <a:blip r:embed="rId6" cstate="print">
            <a:extLst>
              <a:ext uri="{28A0092B-C50C-407E-A947-70E740481C1C}">
                <a14:useLocalDpi xmlns:a14="http://schemas.microsoft.com/office/drawing/2010/main" val="0"/>
              </a:ext>
            </a:extLst>
          </a:blip>
          <a:srcRect t="6072" r="27376"/>
          <a:stretch/>
        </p:blipFill>
        <p:spPr>
          <a:xfrm>
            <a:off x="541679" y="1837184"/>
            <a:ext cx="2286661" cy="2277622"/>
          </a:xfrm>
          <a:prstGeom prst="rect">
            <a:avLst/>
          </a:prstGeom>
        </p:spPr>
      </p:pic>
      <p:sp>
        <p:nvSpPr>
          <p:cNvPr id="16" name="Rechteck 15"/>
          <p:cNvSpPr/>
          <p:nvPr/>
        </p:nvSpPr>
        <p:spPr>
          <a:xfrm>
            <a:off x="4990458" y="1837184"/>
            <a:ext cx="506134" cy="38270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hteck 17"/>
          <p:cNvSpPr/>
          <p:nvPr/>
        </p:nvSpPr>
        <p:spPr>
          <a:xfrm>
            <a:off x="2377473" y="1865465"/>
            <a:ext cx="506134" cy="38270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hteck 18"/>
          <p:cNvSpPr/>
          <p:nvPr/>
        </p:nvSpPr>
        <p:spPr>
          <a:xfrm>
            <a:off x="6607518" y="4433463"/>
            <a:ext cx="2514600" cy="2299353"/>
          </a:xfrm>
          <a:prstGeom prst="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hteck 19"/>
          <p:cNvSpPr/>
          <p:nvPr/>
        </p:nvSpPr>
        <p:spPr>
          <a:xfrm>
            <a:off x="9194540" y="4434880"/>
            <a:ext cx="2514600" cy="2299353"/>
          </a:xfrm>
          <a:prstGeom prst="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feld 20"/>
          <p:cNvSpPr txBox="1"/>
          <p:nvPr/>
        </p:nvSpPr>
        <p:spPr>
          <a:xfrm>
            <a:off x="6504208" y="4163979"/>
            <a:ext cx="4488471" cy="253916"/>
          </a:xfrm>
          <a:prstGeom prst="rect">
            <a:avLst/>
          </a:prstGeom>
          <a:noFill/>
        </p:spPr>
        <p:txBody>
          <a:bodyPr wrap="square" rtlCol="0">
            <a:spAutoFit/>
          </a:bodyPr>
          <a:lstStyle/>
          <a:p>
            <a:r>
              <a:rPr lang="en-US" sz="1050" b="1" dirty="0" smtClean="0">
                <a:latin typeface="Raleway" panose="020B0604020202020204"/>
              </a:rPr>
              <a:t>Memory		                      Executive Function</a:t>
            </a:r>
            <a:endParaRPr lang="en-US" sz="1050" b="1" dirty="0">
              <a:latin typeface="Raleway" panose="020B0604020202020204"/>
            </a:endParaRPr>
          </a:p>
        </p:txBody>
      </p:sp>
      <p:pic>
        <p:nvPicPr>
          <p:cNvPr id="5" name="Grafik 4"/>
          <p:cNvPicPr>
            <a:picLocks noChangeAspect="1"/>
          </p:cNvPicPr>
          <p:nvPr/>
        </p:nvPicPr>
        <p:blipFill rotWithShape="1">
          <a:blip r:embed="rId7" cstate="print">
            <a:extLst>
              <a:ext uri="{28A0092B-C50C-407E-A947-70E740481C1C}">
                <a14:useLocalDpi xmlns:a14="http://schemas.microsoft.com/office/drawing/2010/main" val="0"/>
              </a:ext>
            </a:extLst>
          </a:blip>
          <a:srcRect l="-1138" t="6849" r="29202" b="-1503"/>
          <a:stretch/>
        </p:blipFill>
        <p:spPr>
          <a:xfrm>
            <a:off x="6593354" y="4452290"/>
            <a:ext cx="2340652" cy="2314614"/>
          </a:xfrm>
          <a:prstGeom prst="rect">
            <a:avLst/>
          </a:prstGeom>
        </p:spPr>
      </p:pic>
      <p:pic>
        <p:nvPicPr>
          <p:cNvPr id="6" name="Grafik 5"/>
          <p:cNvPicPr>
            <a:picLocks noChangeAspect="1"/>
          </p:cNvPicPr>
          <p:nvPr/>
        </p:nvPicPr>
        <p:blipFill rotWithShape="1">
          <a:blip r:embed="rId8" cstate="print">
            <a:extLst>
              <a:ext uri="{28A0092B-C50C-407E-A947-70E740481C1C}">
                <a14:useLocalDpi xmlns:a14="http://schemas.microsoft.com/office/drawing/2010/main" val="0"/>
              </a:ext>
            </a:extLst>
          </a:blip>
          <a:srcRect t="5602" r="29027"/>
          <a:stretch/>
        </p:blipFill>
        <p:spPr>
          <a:xfrm>
            <a:off x="9219069" y="4452289"/>
            <a:ext cx="2276095" cy="2280527"/>
          </a:xfrm>
          <a:prstGeom prst="rect">
            <a:avLst/>
          </a:prstGeom>
        </p:spPr>
      </p:pic>
      <p:sp>
        <p:nvSpPr>
          <p:cNvPr id="23" name="Textfeld 22"/>
          <p:cNvSpPr txBox="1"/>
          <p:nvPr/>
        </p:nvSpPr>
        <p:spPr>
          <a:xfrm>
            <a:off x="9970192" y="3745237"/>
            <a:ext cx="1738948" cy="553998"/>
          </a:xfrm>
          <a:prstGeom prst="rect">
            <a:avLst/>
          </a:prstGeom>
          <a:noFill/>
        </p:spPr>
        <p:txBody>
          <a:bodyPr wrap="square" rtlCol="0">
            <a:spAutoFit/>
          </a:bodyPr>
          <a:lstStyle/>
          <a:p>
            <a:pPr algn="r"/>
            <a:r>
              <a:rPr lang="en-US" sz="1000" dirty="0" smtClean="0">
                <a:latin typeface="Raleway" panose="020B0604020202020204"/>
              </a:rPr>
              <a:t>n = 618</a:t>
            </a:r>
          </a:p>
          <a:p>
            <a:pPr algn="r"/>
            <a:r>
              <a:rPr lang="en-US" sz="1000" dirty="0" smtClean="0">
                <a:latin typeface="Raleway" panose="020B0604020202020204"/>
              </a:rPr>
              <a:t>r = -0.242**</a:t>
            </a:r>
          </a:p>
          <a:p>
            <a:pPr algn="r"/>
            <a:r>
              <a:rPr lang="en-US" sz="1000" dirty="0" err="1">
                <a:latin typeface="Raleway" panose="020B0604020202020204"/>
              </a:rPr>
              <a:t>r</a:t>
            </a:r>
            <a:r>
              <a:rPr lang="en-US" sz="1000" baseline="-25000" dirty="0" err="1" smtClean="0">
                <a:latin typeface="Raleway" panose="020B0604020202020204"/>
              </a:rPr>
              <a:t>partial</a:t>
            </a:r>
            <a:r>
              <a:rPr lang="en-US" sz="1000" dirty="0" smtClean="0">
                <a:latin typeface="Raleway" panose="020B0604020202020204"/>
              </a:rPr>
              <a:t> = -0.258**</a:t>
            </a:r>
            <a:endParaRPr lang="en-US" sz="1000" dirty="0">
              <a:latin typeface="Raleway" panose="020B0604020202020204"/>
            </a:endParaRPr>
          </a:p>
        </p:txBody>
      </p:sp>
      <p:sp>
        <p:nvSpPr>
          <p:cNvPr id="24" name="Textfeld 23"/>
          <p:cNvSpPr txBox="1"/>
          <p:nvPr/>
        </p:nvSpPr>
        <p:spPr>
          <a:xfrm>
            <a:off x="6560789" y="3651594"/>
            <a:ext cx="1738948" cy="553998"/>
          </a:xfrm>
          <a:prstGeom prst="rect">
            <a:avLst/>
          </a:prstGeom>
          <a:noFill/>
        </p:spPr>
        <p:txBody>
          <a:bodyPr wrap="square" rtlCol="0">
            <a:spAutoFit/>
          </a:bodyPr>
          <a:lstStyle/>
          <a:p>
            <a:r>
              <a:rPr lang="en-US" sz="1000" dirty="0" smtClean="0">
                <a:latin typeface="Raleway" panose="020B0604020202020204"/>
              </a:rPr>
              <a:t>n = 618</a:t>
            </a:r>
          </a:p>
          <a:p>
            <a:r>
              <a:rPr lang="en-US" sz="1000" dirty="0">
                <a:latin typeface="Raleway" panose="020B0604020202020204"/>
              </a:rPr>
              <a:t>ρ = </a:t>
            </a:r>
            <a:r>
              <a:rPr lang="en-US" sz="1000" dirty="0" smtClean="0">
                <a:latin typeface="Raleway" panose="020B0604020202020204"/>
              </a:rPr>
              <a:t>-0.234**</a:t>
            </a:r>
            <a:endParaRPr lang="en-US" sz="1000" dirty="0">
              <a:latin typeface="Raleway" panose="020B0604020202020204"/>
            </a:endParaRPr>
          </a:p>
          <a:p>
            <a:r>
              <a:rPr lang="en-US" sz="1000" dirty="0" err="1" smtClean="0">
                <a:latin typeface="Raleway" panose="020B0604020202020204"/>
              </a:rPr>
              <a:t>ρ</a:t>
            </a:r>
            <a:r>
              <a:rPr lang="en-US" sz="1000" baseline="-25000" dirty="0" err="1" smtClean="0">
                <a:latin typeface="Raleway" panose="020B0604020202020204"/>
              </a:rPr>
              <a:t>partial</a:t>
            </a:r>
            <a:r>
              <a:rPr lang="en-US" sz="1000" baseline="-25000" dirty="0" smtClean="0">
                <a:latin typeface="Raleway" panose="020B0604020202020204"/>
              </a:rPr>
              <a:t> </a:t>
            </a:r>
            <a:r>
              <a:rPr lang="en-US" sz="1000" dirty="0" smtClean="0">
                <a:latin typeface="Raleway" panose="020B0604020202020204"/>
              </a:rPr>
              <a:t>= -0.237**</a:t>
            </a:r>
            <a:endParaRPr lang="en-US" sz="1000" baseline="-25000" dirty="0">
              <a:latin typeface="Raleway" panose="020B0604020202020204"/>
            </a:endParaRPr>
          </a:p>
        </p:txBody>
      </p:sp>
      <p:sp>
        <p:nvSpPr>
          <p:cNvPr id="25" name="Textfeld 24"/>
          <p:cNvSpPr txBox="1"/>
          <p:nvPr/>
        </p:nvSpPr>
        <p:spPr>
          <a:xfrm>
            <a:off x="15973296" y="3255935"/>
            <a:ext cx="1738948" cy="553998"/>
          </a:xfrm>
          <a:prstGeom prst="rect">
            <a:avLst/>
          </a:prstGeom>
          <a:noFill/>
        </p:spPr>
        <p:txBody>
          <a:bodyPr wrap="square" rtlCol="0">
            <a:spAutoFit/>
          </a:bodyPr>
          <a:lstStyle/>
          <a:p>
            <a:pPr algn="r"/>
            <a:r>
              <a:rPr lang="en-US" sz="1000" dirty="0" smtClean="0">
                <a:latin typeface="Raleway" panose="020B0604020202020204"/>
              </a:rPr>
              <a:t>n = 618</a:t>
            </a:r>
          </a:p>
          <a:p>
            <a:pPr algn="r"/>
            <a:r>
              <a:rPr lang="en-US" sz="1000" dirty="0" smtClean="0">
                <a:latin typeface="Raleway" panose="020B0604020202020204"/>
              </a:rPr>
              <a:t>r = -0.332**</a:t>
            </a:r>
          </a:p>
          <a:p>
            <a:pPr algn="r"/>
            <a:r>
              <a:rPr lang="en-US" sz="1000" dirty="0" err="1">
                <a:latin typeface="Raleway" panose="020B0604020202020204"/>
              </a:rPr>
              <a:t>r</a:t>
            </a:r>
            <a:r>
              <a:rPr lang="en-US" sz="1000" baseline="-25000" dirty="0" err="1" smtClean="0">
                <a:latin typeface="Raleway" panose="020B0604020202020204"/>
              </a:rPr>
              <a:t>partial</a:t>
            </a:r>
            <a:r>
              <a:rPr lang="en-US" sz="1000" dirty="0" smtClean="0">
                <a:latin typeface="Raleway" panose="020B0604020202020204"/>
              </a:rPr>
              <a:t> = -0.294**</a:t>
            </a:r>
            <a:endParaRPr lang="en-US" sz="1000" dirty="0">
              <a:latin typeface="Raleway" panose="020B0604020202020204"/>
            </a:endParaRPr>
          </a:p>
        </p:txBody>
      </p:sp>
      <p:sp>
        <p:nvSpPr>
          <p:cNvPr id="30" name="Rechteck 29"/>
          <p:cNvSpPr/>
          <p:nvPr/>
        </p:nvSpPr>
        <p:spPr>
          <a:xfrm>
            <a:off x="8558139" y="4450476"/>
            <a:ext cx="506134" cy="38270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hteck 30"/>
          <p:cNvSpPr/>
          <p:nvPr/>
        </p:nvSpPr>
        <p:spPr>
          <a:xfrm>
            <a:off x="11131562" y="4460864"/>
            <a:ext cx="506134" cy="38270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7713969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hteck 27"/>
          <p:cNvSpPr/>
          <p:nvPr/>
        </p:nvSpPr>
        <p:spPr>
          <a:xfrm>
            <a:off x="11592115" y="6264857"/>
            <a:ext cx="599885" cy="5931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hteck 26"/>
          <p:cNvSpPr/>
          <p:nvPr/>
        </p:nvSpPr>
        <p:spPr>
          <a:xfrm>
            <a:off x="6387643" y="1865465"/>
            <a:ext cx="5519293" cy="4979452"/>
          </a:xfrm>
          <a:prstGeom prst="rect">
            <a:avLst/>
          </a:prstGeom>
          <a:solidFill>
            <a:schemeClr val="accent6">
              <a:lumMod val="40000"/>
              <a:lumOff val="60000"/>
            </a:schemeClr>
          </a:solidFill>
          <a:ln>
            <a:solidFill>
              <a:schemeClr val="accent6">
                <a:lumMod val="60000"/>
                <a:lumOff val="40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 name="Titel 2"/>
          <p:cNvSpPr>
            <a:spLocks noGrp="1"/>
          </p:cNvSpPr>
          <p:nvPr>
            <p:ph type="title"/>
          </p:nvPr>
        </p:nvSpPr>
        <p:spPr>
          <a:xfrm>
            <a:off x="381000" y="357718"/>
            <a:ext cx="12333514" cy="1054100"/>
          </a:xfrm>
        </p:spPr>
        <p:txBody>
          <a:bodyPr/>
          <a:lstStyle/>
          <a:p>
            <a:r>
              <a:rPr lang="en-US" sz="2800" dirty="0" smtClean="0"/>
              <a:t>Higher </a:t>
            </a:r>
            <a:r>
              <a:rPr lang="en-US" sz="2800" dirty="0"/>
              <a:t>BPAD</a:t>
            </a:r>
            <a:r>
              <a:rPr lang="en-US" sz="2800" dirty="0">
                <a:solidFill>
                  <a:schemeClr val="bg2">
                    <a:lumMod val="75000"/>
                  </a:schemeClr>
                </a:solidFill>
              </a:rPr>
              <a:t> </a:t>
            </a:r>
            <a:r>
              <a:rPr lang="en-US" sz="2800" dirty="0">
                <a:solidFill>
                  <a:schemeClr val="accent5">
                    <a:lumMod val="75000"/>
                  </a:schemeClr>
                </a:solidFill>
              </a:rPr>
              <a:t>(esp. MRI) </a:t>
            </a:r>
            <a:r>
              <a:rPr lang="en-US" sz="2800" dirty="0" smtClean="0"/>
              <a:t>is associated with more neuropathology in MCI</a:t>
            </a:r>
            <a:endParaRPr lang="en-US" sz="2800" dirty="0"/>
          </a:p>
        </p:txBody>
      </p:sp>
      <p:sp>
        <p:nvSpPr>
          <p:cNvPr id="17" name="Rechteck 16"/>
          <p:cNvSpPr/>
          <p:nvPr/>
        </p:nvSpPr>
        <p:spPr>
          <a:xfrm>
            <a:off x="293917" y="1411818"/>
            <a:ext cx="5529943" cy="4967211"/>
          </a:xfrm>
          <a:prstGeom prst="rect">
            <a:avLst/>
          </a:prstGeom>
          <a:ln>
            <a:solidFill>
              <a:srgbClr val="7695AF"/>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2" name="Textfeld 31"/>
          <p:cNvSpPr txBox="1"/>
          <p:nvPr/>
        </p:nvSpPr>
        <p:spPr>
          <a:xfrm>
            <a:off x="6448768" y="1634973"/>
            <a:ext cx="3733800" cy="246221"/>
          </a:xfrm>
          <a:prstGeom prst="rect">
            <a:avLst/>
          </a:prstGeom>
          <a:noFill/>
        </p:spPr>
        <p:txBody>
          <a:bodyPr wrap="square" rtlCol="0">
            <a:spAutoFit/>
          </a:bodyPr>
          <a:lstStyle/>
          <a:p>
            <a:r>
              <a:rPr lang="en-US" sz="1000" dirty="0" smtClean="0">
                <a:latin typeface="Raleway" panose="020B0604020202020204"/>
              </a:rPr>
              <a:t>* Significant at p &lt; 0.05, ** significant after </a:t>
            </a:r>
            <a:r>
              <a:rPr lang="en-US" sz="1000" dirty="0" err="1" smtClean="0">
                <a:latin typeface="Raleway" panose="020B0604020202020204"/>
              </a:rPr>
              <a:t>Bonferroni</a:t>
            </a:r>
            <a:r>
              <a:rPr lang="en-US" sz="1000" dirty="0" smtClean="0">
                <a:latin typeface="Raleway" panose="020B0604020202020204"/>
              </a:rPr>
              <a:t> correction</a:t>
            </a:r>
            <a:endParaRPr lang="en-US" sz="1000" dirty="0">
              <a:latin typeface="Raleway" panose="020B0604020202020204"/>
            </a:endParaRPr>
          </a:p>
        </p:txBody>
      </p:sp>
      <p:pic>
        <p:nvPicPr>
          <p:cNvPr id="42" name="Inhaltsplatzhalter 21"/>
          <p:cNvPicPr>
            <a:picLocks noChangeAspect="1"/>
          </p:cNvPicPr>
          <p:nvPr/>
        </p:nvPicPr>
        <p:blipFill rotWithShape="1">
          <a:blip r:embed="rId3" cstate="print">
            <a:duotone>
              <a:schemeClr val="accent6">
                <a:shade val="45000"/>
                <a:satMod val="135000"/>
              </a:schemeClr>
              <a:prstClr val="white"/>
            </a:duotone>
            <a:extLst>
              <a:ext uri="{28A0092B-C50C-407E-A947-70E740481C1C}">
                <a14:useLocalDpi xmlns:a14="http://schemas.microsoft.com/office/drawing/2010/main" val="0"/>
              </a:ext>
            </a:extLst>
          </a:blip>
          <a:srcRect l="51758" t="34915" r="27618" b="31305"/>
          <a:stretch/>
        </p:blipFill>
        <p:spPr>
          <a:xfrm>
            <a:off x="8670046" y="2172228"/>
            <a:ext cx="1122949" cy="1491915"/>
          </a:xfrm>
          <a:prstGeom prst="rect">
            <a:avLst/>
          </a:prstGeom>
        </p:spPr>
      </p:pic>
      <p:pic>
        <p:nvPicPr>
          <p:cNvPr id="39" name="Grafik 38"/>
          <p:cNvPicPr>
            <a:picLocks noChangeAspect="1"/>
          </p:cNvPicPr>
          <p:nvPr/>
        </p:nvPicPr>
        <p:blipFill>
          <a:blip r:embed="rId4"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2662734" y="4520933"/>
            <a:ext cx="1038894" cy="1283533"/>
          </a:xfrm>
          <a:prstGeom prst="rect">
            <a:avLst/>
          </a:prstGeom>
          <a:ln>
            <a:noFill/>
          </a:ln>
        </p:spPr>
      </p:pic>
      <p:sp>
        <p:nvSpPr>
          <p:cNvPr id="10" name="Rechteck 9"/>
          <p:cNvSpPr/>
          <p:nvPr/>
        </p:nvSpPr>
        <p:spPr>
          <a:xfrm>
            <a:off x="521909" y="1815453"/>
            <a:ext cx="2514600" cy="2299353"/>
          </a:xfrm>
          <a:prstGeom prst="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hteck 10"/>
          <p:cNvSpPr/>
          <p:nvPr/>
        </p:nvSpPr>
        <p:spPr>
          <a:xfrm>
            <a:off x="3108931" y="1816870"/>
            <a:ext cx="2514600" cy="2299353"/>
          </a:xfrm>
          <a:prstGeom prst="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feld 11"/>
          <p:cNvSpPr txBox="1"/>
          <p:nvPr/>
        </p:nvSpPr>
        <p:spPr>
          <a:xfrm>
            <a:off x="418498" y="1542265"/>
            <a:ext cx="4488471" cy="253916"/>
          </a:xfrm>
          <a:prstGeom prst="rect">
            <a:avLst/>
          </a:prstGeom>
          <a:noFill/>
        </p:spPr>
        <p:txBody>
          <a:bodyPr wrap="square" rtlCol="0">
            <a:spAutoFit/>
          </a:bodyPr>
          <a:lstStyle/>
          <a:p>
            <a:r>
              <a:rPr lang="en-US" sz="1050" b="1" dirty="0" smtClean="0">
                <a:latin typeface="Raleway" panose="020B0604020202020204"/>
              </a:rPr>
              <a:t>Amyloid		                      </a:t>
            </a:r>
            <a:r>
              <a:rPr lang="en-US" sz="1050" b="1" dirty="0" err="1" smtClean="0">
                <a:latin typeface="Raleway" panose="020B0604020202020204"/>
              </a:rPr>
              <a:t>PTau</a:t>
            </a:r>
            <a:endParaRPr lang="en-US" sz="1050" b="1" dirty="0">
              <a:latin typeface="Raleway" panose="020B0604020202020204"/>
            </a:endParaRPr>
          </a:p>
        </p:txBody>
      </p:sp>
      <p:sp>
        <p:nvSpPr>
          <p:cNvPr id="13" name="Textfeld 12"/>
          <p:cNvSpPr txBox="1"/>
          <p:nvPr/>
        </p:nvSpPr>
        <p:spPr>
          <a:xfrm>
            <a:off x="557685" y="4140896"/>
            <a:ext cx="1738948" cy="553998"/>
          </a:xfrm>
          <a:prstGeom prst="rect">
            <a:avLst/>
          </a:prstGeom>
          <a:noFill/>
        </p:spPr>
        <p:txBody>
          <a:bodyPr wrap="square" rtlCol="0">
            <a:spAutoFit/>
          </a:bodyPr>
          <a:lstStyle/>
          <a:p>
            <a:r>
              <a:rPr lang="en-US" sz="1000" dirty="0" smtClean="0">
                <a:latin typeface="Raleway" panose="020B0604020202020204"/>
              </a:rPr>
              <a:t>n = 479</a:t>
            </a:r>
          </a:p>
          <a:p>
            <a:r>
              <a:rPr lang="en-US" sz="1000" dirty="0">
                <a:latin typeface="Raleway" panose="020B0604020202020204"/>
              </a:rPr>
              <a:t>ρ </a:t>
            </a:r>
            <a:r>
              <a:rPr lang="en-US" sz="1000" dirty="0" smtClean="0">
                <a:latin typeface="Raleway" panose="020B0604020202020204"/>
              </a:rPr>
              <a:t>= -0.319**</a:t>
            </a:r>
          </a:p>
          <a:p>
            <a:r>
              <a:rPr lang="en-US" sz="1000" dirty="0" err="1" smtClean="0">
                <a:latin typeface="Raleway" panose="020B0604020202020204"/>
              </a:rPr>
              <a:t>ρ</a:t>
            </a:r>
            <a:r>
              <a:rPr lang="en-US" sz="1000" baseline="-25000" dirty="0" err="1" smtClean="0">
                <a:latin typeface="Raleway" panose="020B0604020202020204"/>
              </a:rPr>
              <a:t>partial</a:t>
            </a:r>
            <a:r>
              <a:rPr lang="en-US" sz="1000" baseline="-25000" dirty="0" smtClean="0">
                <a:latin typeface="Raleway" panose="020B0604020202020204"/>
              </a:rPr>
              <a:t> </a:t>
            </a:r>
            <a:r>
              <a:rPr lang="en-US" sz="1000" dirty="0" smtClean="0">
                <a:latin typeface="Raleway" panose="020B0604020202020204"/>
              </a:rPr>
              <a:t>= -0.273**</a:t>
            </a:r>
            <a:endParaRPr lang="en-US" sz="1000" baseline="-25000" dirty="0">
              <a:latin typeface="Raleway" panose="020B0604020202020204"/>
            </a:endParaRPr>
          </a:p>
        </p:txBody>
      </p:sp>
      <p:sp>
        <p:nvSpPr>
          <p:cNvPr id="15" name="Rechteck 14"/>
          <p:cNvSpPr/>
          <p:nvPr/>
        </p:nvSpPr>
        <p:spPr>
          <a:xfrm>
            <a:off x="6607518" y="4433463"/>
            <a:ext cx="2514600" cy="2299353"/>
          </a:xfrm>
          <a:prstGeom prst="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feld 17"/>
          <p:cNvSpPr txBox="1"/>
          <p:nvPr/>
        </p:nvSpPr>
        <p:spPr>
          <a:xfrm>
            <a:off x="6504208" y="4163979"/>
            <a:ext cx="4488471" cy="253916"/>
          </a:xfrm>
          <a:prstGeom prst="rect">
            <a:avLst/>
          </a:prstGeom>
          <a:noFill/>
        </p:spPr>
        <p:txBody>
          <a:bodyPr wrap="square" rtlCol="0">
            <a:spAutoFit/>
          </a:bodyPr>
          <a:lstStyle/>
          <a:p>
            <a:r>
              <a:rPr lang="en-US" sz="1050" b="1" dirty="0" smtClean="0">
                <a:latin typeface="Raleway" panose="020B0604020202020204"/>
              </a:rPr>
              <a:t>Amyloid		                      	Tau</a:t>
            </a:r>
            <a:endParaRPr lang="en-US" sz="1050" b="1" dirty="0">
              <a:latin typeface="Raleway" panose="020B0604020202020204"/>
            </a:endParaRPr>
          </a:p>
        </p:txBody>
      </p:sp>
      <p:sp>
        <p:nvSpPr>
          <p:cNvPr id="20" name="Textfeld 19"/>
          <p:cNvSpPr txBox="1"/>
          <p:nvPr/>
        </p:nvSpPr>
        <p:spPr>
          <a:xfrm>
            <a:off x="6560789" y="3651594"/>
            <a:ext cx="1738948" cy="553998"/>
          </a:xfrm>
          <a:prstGeom prst="rect">
            <a:avLst/>
          </a:prstGeom>
          <a:noFill/>
        </p:spPr>
        <p:txBody>
          <a:bodyPr wrap="square" rtlCol="0">
            <a:spAutoFit/>
          </a:bodyPr>
          <a:lstStyle/>
          <a:p>
            <a:r>
              <a:rPr lang="en-US" sz="1000" dirty="0">
                <a:latin typeface="Raleway" panose="020B0604020202020204"/>
              </a:rPr>
              <a:t>n = 479</a:t>
            </a:r>
          </a:p>
          <a:p>
            <a:r>
              <a:rPr lang="en-US" sz="1000" dirty="0">
                <a:latin typeface="Raleway" panose="020B0604020202020204"/>
              </a:rPr>
              <a:t>ρ = -0.222**</a:t>
            </a:r>
          </a:p>
          <a:p>
            <a:r>
              <a:rPr lang="en-US" sz="1000" dirty="0" err="1">
                <a:latin typeface="Raleway" panose="020B0604020202020204"/>
              </a:rPr>
              <a:t>ρ</a:t>
            </a:r>
            <a:r>
              <a:rPr lang="en-US" sz="1000" baseline="-25000" dirty="0" err="1">
                <a:latin typeface="Raleway" panose="020B0604020202020204"/>
              </a:rPr>
              <a:t>partial</a:t>
            </a:r>
            <a:r>
              <a:rPr lang="en-US" sz="1000" dirty="0">
                <a:latin typeface="Raleway" panose="020B0604020202020204"/>
              </a:rPr>
              <a:t> = -0.224**</a:t>
            </a:r>
          </a:p>
        </p:txBody>
      </p:sp>
      <p:pic>
        <p:nvPicPr>
          <p:cNvPr id="2" name="Grafik 1"/>
          <p:cNvPicPr>
            <a:picLocks noChangeAspect="1"/>
          </p:cNvPicPr>
          <p:nvPr/>
        </p:nvPicPr>
        <p:blipFill rotWithShape="1">
          <a:blip r:embed="rId5" cstate="print">
            <a:extLst>
              <a:ext uri="{28A0092B-C50C-407E-A947-70E740481C1C}">
                <a14:useLocalDpi xmlns:a14="http://schemas.microsoft.com/office/drawing/2010/main" val="0"/>
              </a:ext>
            </a:extLst>
          </a:blip>
          <a:srcRect t="5491" r="29380"/>
          <a:stretch/>
        </p:blipFill>
        <p:spPr>
          <a:xfrm>
            <a:off x="6647005" y="4448112"/>
            <a:ext cx="2288173" cy="2300272"/>
          </a:xfrm>
          <a:prstGeom prst="rect">
            <a:avLst/>
          </a:prstGeom>
        </p:spPr>
      </p:pic>
      <p:sp>
        <p:nvSpPr>
          <p:cNvPr id="21" name="Rechteck 20"/>
          <p:cNvSpPr/>
          <p:nvPr/>
        </p:nvSpPr>
        <p:spPr>
          <a:xfrm>
            <a:off x="8654702" y="4705159"/>
            <a:ext cx="389878" cy="38270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Multiplizieren 21"/>
          <p:cNvSpPr/>
          <p:nvPr/>
        </p:nvSpPr>
        <p:spPr>
          <a:xfrm>
            <a:off x="9552280" y="4433463"/>
            <a:ext cx="1924493" cy="2369434"/>
          </a:xfrm>
          <a:prstGeom prst="mathMultiply">
            <a:avLst>
              <a:gd name="adj1" fmla="val 8050"/>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fik 3"/>
          <p:cNvPicPr>
            <a:picLocks noChangeAspect="1"/>
          </p:cNvPicPr>
          <p:nvPr/>
        </p:nvPicPr>
        <p:blipFill rotWithShape="1">
          <a:blip r:embed="rId6" cstate="print">
            <a:extLst>
              <a:ext uri="{28A0092B-C50C-407E-A947-70E740481C1C}">
                <a14:useLocalDpi xmlns:a14="http://schemas.microsoft.com/office/drawing/2010/main" val="0"/>
              </a:ext>
            </a:extLst>
          </a:blip>
          <a:srcRect t="5788" r="27503"/>
          <a:stretch/>
        </p:blipFill>
        <p:spPr>
          <a:xfrm>
            <a:off x="548860" y="1852132"/>
            <a:ext cx="2275007" cy="2275719"/>
          </a:xfrm>
          <a:prstGeom prst="rect">
            <a:avLst/>
          </a:prstGeom>
        </p:spPr>
      </p:pic>
      <p:sp>
        <p:nvSpPr>
          <p:cNvPr id="24" name="Rechteck 23"/>
          <p:cNvSpPr/>
          <p:nvPr/>
        </p:nvSpPr>
        <p:spPr>
          <a:xfrm>
            <a:off x="2484023" y="2009540"/>
            <a:ext cx="389878" cy="38270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fik 4"/>
          <p:cNvPicPr>
            <a:picLocks noChangeAspect="1"/>
          </p:cNvPicPr>
          <p:nvPr/>
        </p:nvPicPr>
        <p:blipFill rotWithShape="1">
          <a:blip r:embed="rId7" cstate="print">
            <a:extLst>
              <a:ext uri="{28A0092B-C50C-407E-A947-70E740481C1C}">
                <a14:useLocalDpi xmlns:a14="http://schemas.microsoft.com/office/drawing/2010/main" val="0"/>
              </a:ext>
            </a:extLst>
          </a:blip>
          <a:srcRect t="5696" r="28683"/>
          <a:stretch/>
        </p:blipFill>
        <p:spPr>
          <a:xfrm>
            <a:off x="3153942" y="1837343"/>
            <a:ext cx="2273284" cy="2277463"/>
          </a:xfrm>
          <a:prstGeom prst="rect">
            <a:avLst/>
          </a:prstGeom>
        </p:spPr>
      </p:pic>
      <p:sp>
        <p:nvSpPr>
          <p:cNvPr id="26" name="Textfeld 25"/>
          <p:cNvSpPr txBox="1"/>
          <p:nvPr/>
        </p:nvSpPr>
        <p:spPr>
          <a:xfrm>
            <a:off x="3889159" y="4117649"/>
            <a:ext cx="1738948" cy="553998"/>
          </a:xfrm>
          <a:prstGeom prst="rect">
            <a:avLst/>
          </a:prstGeom>
          <a:noFill/>
        </p:spPr>
        <p:txBody>
          <a:bodyPr wrap="square" rtlCol="0">
            <a:spAutoFit/>
          </a:bodyPr>
          <a:lstStyle/>
          <a:p>
            <a:pPr algn="r"/>
            <a:r>
              <a:rPr lang="en-US" sz="1000" dirty="0" smtClean="0">
                <a:latin typeface="Raleway" panose="020B0604020202020204"/>
              </a:rPr>
              <a:t>n = 479</a:t>
            </a:r>
          </a:p>
          <a:p>
            <a:pPr algn="r"/>
            <a:r>
              <a:rPr lang="en-US" sz="1000" dirty="0">
                <a:latin typeface="Raleway" panose="020B0604020202020204"/>
              </a:rPr>
              <a:t>ρ </a:t>
            </a:r>
            <a:r>
              <a:rPr lang="en-US" sz="1000" dirty="0" smtClean="0">
                <a:latin typeface="Raleway" panose="020B0604020202020204"/>
              </a:rPr>
              <a:t>= 0.147**</a:t>
            </a:r>
          </a:p>
          <a:p>
            <a:pPr algn="r"/>
            <a:r>
              <a:rPr lang="en-US" sz="1000" dirty="0" err="1" smtClean="0">
                <a:latin typeface="Raleway" panose="020B0604020202020204"/>
              </a:rPr>
              <a:t>ρ</a:t>
            </a:r>
            <a:r>
              <a:rPr lang="en-US" sz="1000" baseline="-25000" dirty="0" err="1" smtClean="0">
                <a:latin typeface="Raleway" panose="020B0604020202020204"/>
              </a:rPr>
              <a:t>partial</a:t>
            </a:r>
            <a:r>
              <a:rPr lang="en-US" sz="1000" baseline="-25000" dirty="0" smtClean="0">
                <a:latin typeface="Raleway" panose="020B0604020202020204"/>
              </a:rPr>
              <a:t> </a:t>
            </a:r>
            <a:r>
              <a:rPr lang="en-US" sz="1000" dirty="0" smtClean="0">
                <a:latin typeface="Raleway" panose="020B0604020202020204"/>
              </a:rPr>
              <a:t>= 0.139**</a:t>
            </a:r>
            <a:endParaRPr lang="en-US" sz="1000" baseline="-25000" dirty="0">
              <a:latin typeface="Raleway" panose="020B0604020202020204"/>
            </a:endParaRPr>
          </a:p>
        </p:txBody>
      </p:sp>
      <p:sp>
        <p:nvSpPr>
          <p:cNvPr id="30" name="Rechteck 29"/>
          <p:cNvSpPr/>
          <p:nvPr/>
        </p:nvSpPr>
        <p:spPr>
          <a:xfrm>
            <a:off x="5082359" y="2027565"/>
            <a:ext cx="389878" cy="38270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2114515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ext&#10;&#10;Description automatically generated with medium confidence">
            <a:extLst>
              <a:ext uri="{FF2B5EF4-FFF2-40B4-BE49-F238E27FC236}">
                <a16:creationId xmlns:a16="http://schemas.microsoft.com/office/drawing/2014/main" id="{F8042FE5-2A53-4050-9169-35673EF28D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9012" y="233501"/>
            <a:ext cx="5359111" cy="1526993"/>
          </a:xfrm>
          <a:prstGeom prst="rect">
            <a:avLst/>
          </a:prstGeom>
        </p:spPr>
      </p:pic>
      <p:sp>
        <p:nvSpPr>
          <p:cNvPr id="6" name="Google Shape;83;p14"/>
          <p:cNvSpPr txBox="1">
            <a:spLocks/>
          </p:cNvSpPr>
          <p:nvPr/>
        </p:nvSpPr>
        <p:spPr>
          <a:xfrm>
            <a:off x="3143409" y="2860571"/>
            <a:ext cx="6092833" cy="10240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9pPr>
          </a:lstStyle>
          <a:p>
            <a:pPr marL="0" marR="0" lvl="0" indent="0" algn="l" defTabSz="914400" rtl="0" eaLnBrk="1" fontAlgn="auto" latinLnBrk="0" hangingPunct="1">
              <a:lnSpc>
                <a:spcPct val="100000"/>
              </a:lnSpc>
              <a:spcBef>
                <a:spcPts val="0"/>
              </a:spcBef>
              <a:spcAft>
                <a:spcPts val="2133"/>
              </a:spcAft>
              <a:buClr>
                <a:srgbClr val="000000"/>
              </a:buClr>
              <a:buSzPts val="3000"/>
              <a:buFont typeface="Raleway"/>
              <a:buNone/>
              <a:tabLst/>
              <a:defRPr/>
            </a:pPr>
            <a:r>
              <a:rPr kumimoji="0" lang="en-US" sz="4800" b="1" i="0" u="none" strike="noStrike" kern="0" cap="none" spc="0" normalizeH="0" baseline="0" noProof="0" dirty="0" smtClean="0">
                <a:ln>
                  <a:noFill/>
                </a:ln>
                <a:solidFill>
                  <a:srgbClr val="F46524"/>
                </a:solidFill>
                <a:effectLst/>
                <a:uLnTx/>
                <a:uFillTx/>
                <a:latin typeface="Raleway"/>
                <a:sym typeface="Raleway"/>
              </a:rPr>
              <a:t>Nothing to disclose.</a:t>
            </a:r>
            <a:endParaRPr kumimoji="0" lang="en-US" sz="3200" b="1" i="0" u="none" strike="noStrike" kern="0" cap="none" spc="0" normalizeH="0" baseline="0" noProof="0" dirty="0">
              <a:ln>
                <a:noFill/>
              </a:ln>
              <a:solidFill>
                <a:srgbClr val="000000"/>
              </a:solidFill>
              <a:effectLst/>
              <a:uLnTx/>
              <a:uFillTx/>
              <a:latin typeface="Raleway"/>
              <a:sym typeface="Raleway"/>
            </a:endParaRPr>
          </a:p>
        </p:txBody>
      </p:sp>
    </p:spTree>
    <p:extLst>
      <p:ext uri="{BB962C8B-B14F-4D97-AF65-F5344CB8AC3E}">
        <p14:creationId xmlns:p14="http://schemas.microsoft.com/office/powerpoint/2010/main" val="4102639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Textfeld 44"/>
          <p:cNvSpPr txBox="1"/>
          <p:nvPr/>
        </p:nvSpPr>
        <p:spPr>
          <a:xfrm>
            <a:off x="10364765" y="1597861"/>
            <a:ext cx="1670302" cy="230832"/>
          </a:xfrm>
          <a:prstGeom prst="rect">
            <a:avLst/>
          </a:prstGeom>
          <a:noFill/>
        </p:spPr>
        <p:txBody>
          <a:bodyPr wrap="square" rtlCol="0">
            <a:spAutoFit/>
          </a:bodyPr>
          <a:lstStyle/>
          <a:p>
            <a:r>
              <a:rPr lang="en-US" sz="900" dirty="0" smtClean="0">
                <a:latin typeface="Raleway" panose="020B0604020202020204"/>
              </a:rPr>
              <a:t>&lt;75 y.     75 – 84 y.     &gt; 85 y.</a:t>
            </a:r>
            <a:endParaRPr lang="en-US" sz="900" dirty="0">
              <a:latin typeface="Raleway" panose="020B0604020202020204"/>
            </a:endParaRPr>
          </a:p>
        </p:txBody>
      </p:sp>
      <p:sp>
        <p:nvSpPr>
          <p:cNvPr id="46" name="Textfeld 45"/>
          <p:cNvSpPr txBox="1"/>
          <p:nvPr/>
        </p:nvSpPr>
        <p:spPr>
          <a:xfrm>
            <a:off x="9351736" y="1601229"/>
            <a:ext cx="1076420" cy="230832"/>
          </a:xfrm>
          <a:prstGeom prst="rect">
            <a:avLst/>
          </a:prstGeom>
          <a:noFill/>
        </p:spPr>
        <p:txBody>
          <a:bodyPr wrap="square" rtlCol="0">
            <a:spAutoFit/>
          </a:bodyPr>
          <a:lstStyle/>
          <a:p>
            <a:pPr algn="ctr"/>
            <a:r>
              <a:rPr lang="en-US" sz="900" b="1" dirty="0" smtClean="0">
                <a:latin typeface="Raleway" panose="020B0604020202020204"/>
              </a:rPr>
              <a:t>Age Category</a:t>
            </a:r>
            <a:endParaRPr lang="en-US" sz="900" b="1" dirty="0">
              <a:latin typeface="Raleway" panose="020B0604020202020204"/>
            </a:endParaRPr>
          </a:p>
        </p:txBody>
      </p:sp>
      <p:sp>
        <p:nvSpPr>
          <p:cNvPr id="28" name="Rechteck 27"/>
          <p:cNvSpPr/>
          <p:nvPr/>
        </p:nvSpPr>
        <p:spPr>
          <a:xfrm>
            <a:off x="11592115" y="6239358"/>
            <a:ext cx="599885" cy="5931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hteck 26"/>
          <p:cNvSpPr/>
          <p:nvPr/>
        </p:nvSpPr>
        <p:spPr>
          <a:xfrm>
            <a:off x="6387643" y="1865465"/>
            <a:ext cx="5519293" cy="4979452"/>
          </a:xfrm>
          <a:prstGeom prst="rect">
            <a:avLst/>
          </a:prstGeom>
          <a:solidFill>
            <a:schemeClr val="accent6">
              <a:lumMod val="40000"/>
              <a:lumOff val="60000"/>
            </a:schemeClr>
          </a:solidFill>
          <a:ln>
            <a:solidFill>
              <a:schemeClr val="accent6">
                <a:lumMod val="60000"/>
                <a:lumOff val="40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 name="Titel 2"/>
          <p:cNvSpPr>
            <a:spLocks noGrp="1"/>
          </p:cNvSpPr>
          <p:nvPr>
            <p:ph type="title"/>
          </p:nvPr>
        </p:nvSpPr>
        <p:spPr>
          <a:xfrm>
            <a:off x="381000" y="357718"/>
            <a:ext cx="10972126" cy="1054100"/>
          </a:xfrm>
        </p:spPr>
        <p:txBody>
          <a:bodyPr/>
          <a:lstStyle/>
          <a:p>
            <a:r>
              <a:rPr lang="en-US" sz="2800" dirty="0" smtClean="0"/>
              <a:t>Higher BPAD </a:t>
            </a:r>
            <a:r>
              <a:rPr lang="en-US" sz="2800" dirty="0" smtClean="0">
                <a:solidFill>
                  <a:schemeClr val="accent5">
                    <a:lumMod val="75000"/>
                  </a:schemeClr>
                </a:solidFill>
              </a:rPr>
              <a:t>(esp. MRI) </a:t>
            </a:r>
            <a:r>
              <a:rPr lang="en-US" sz="2800" dirty="0" smtClean="0"/>
              <a:t>predicts conversion to Alzheimer’s disease in MCI</a:t>
            </a:r>
            <a:endParaRPr lang="en-US" sz="2800" dirty="0"/>
          </a:p>
        </p:txBody>
      </p:sp>
      <p:sp>
        <p:nvSpPr>
          <p:cNvPr id="17" name="Rechteck 16"/>
          <p:cNvSpPr/>
          <p:nvPr/>
        </p:nvSpPr>
        <p:spPr>
          <a:xfrm>
            <a:off x="293917" y="1411818"/>
            <a:ext cx="5529943" cy="4967211"/>
          </a:xfrm>
          <a:prstGeom prst="rect">
            <a:avLst/>
          </a:prstGeom>
          <a:ln>
            <a:solidFill>
              <a:srgbClr val="7695AF"/>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pic>
        <p:nvPicPr>
          <p:cNvPr id="39" name="Grafik 38"/>
          <p:cNvPicPr>
            <a:picLocks noChangeAspect="1"/>
          </p:cNvPicPr>
          <p:nvPr/>
        </p:nvPicPr>
        <p:blipFill>
          <a:blip r:embed="rId3" cstate="print">
            <a:clrChange>
              <a:clrFrom>
                <a:srgbClr val="000000"/>
              </a:clrFrom>
              <a:clrTo>
                <a:srgbClr val="000000">
                  <a:alpha val="0"/>
                </a:srgbClr>
              </a:clrTo>
            </a:clrChange>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500927" y="2871668"/>
            <a:ext cx="1374018" cy="1697572"/>
          </a:xfrm>
          <a:prstGeom prst="rect">
            <a:avLst/>
          </a:prstGeom>
          <a:ln>
            <a:noFill/>
          </a:ln>
        </p:spPr>
      </p:pic>
      <p:pic>
        <p:nvPicPr>
          <p:cNvPr id="25" name="Inhaltsplatzhalter 21"/>
          <p:cNvPicPr>
            <a:picLocks noChangeAspect="1"/>
          </p:cNvPicPr>
          <p:nvPr/>
        </p:nvPicPr>
        <p:blipFill rotWithShape="1">
          <a:blip r:embed="rId4" cstate="print">
            <a:clrChange>
              <a:clrFrom>
                <a:srgbClr val="FFFFFF"/>
              </a:clrFrom>
              <a:clrTo>
                <a:srgbClr val="FFFFFF">
                  <a:alpha val="0"/>
                </a:srgbClr>
              </a:clrTo>
            </a:clrChange>
            <a:duotone>
              <a:schemeClr val="accent6">
                <a:shade val="45000"/>
                <a:satMod val="135000"/>
              </a:schemeClr>
              <a:prstClr val="white"/>
            </a:duotone>
            <a:extLst>
              <a:ext uri="{28A0092B-C50C-407E-A947-70E740481C1C}">
                <a14:useLocalDpi xmlns:a14="http://schemas.microsoft.com/office/drawing/2010/main" val="0"/>
              </a:ext>
            </a:extLst>
          </a:blip>
          <a:srcRect l="51758" t="34915" r="27618" b="31305"/>
          <a:stretch/>
        </p:blipFill>
        <p:spPr>
          <a:xfrm>
            <a:off x="10244061" y="3099866"/>
            <a:ext cx="1463047" cy="1943759"/>
          </a:xfrm>
          <a:prstGeom prst="rect">
            <a:avLst/>
          </a:prstGeom>
        </p:spPr>
      </p:pic>
      <p:pic>
        <p:nvPicPr>
          <p:cNvPr id="31" name="Grafik 30"/>
          <p:cNvPicPr>
            <a:picLocks noChangeAspect="1"/>
          </p:cNvPicPr>
          <p:nvPr/>
        </p:nvPicPr>
        <p:blipFill rotWithShape="1">
          <a:blip r:embed="rId5"/>
          <a:srcRect r="21016"/>
          <a:stretch/>
        </p:blipFill>
        <p:spPr>
          <a:xfrm>
            <a:off x="6534745" y="2119381"/>
            <a:ext cx="3609186" cy="4649602"/>
          </a:xfrm>
          <a:prstGeom prst="rect">
            <a:avLst/>
          </a:prstGeom>
        </p:spPr>
      </p:pic>
      <p:sp>
        <p:nvSpPr>
          <p:cNvPr id="6" name="Rechteck 5"/>
          <p:cNvSpPr/>
          <p:nvPr/>
        </p:nvSpPr>
        <p:spPr>
          <a:xfrm>
            <a:off x="8394818" y="6487933"/>
            <a:ext cx="189523" cy="8782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Gerader Verbinder 32"/>
          <p:cNvCxnSpPr/>
          <p:nvPr/>
        </p:nvCxnSpPr>
        <p:spPr>
          <a:xfrm flipH="1" flipV="1">
            <a:off x="8527573" y="2814025"/>
            <a:ext cx="4957" cy="3595083"/>
          </a:xfrm>
          <a:prstGeom prst="line">
            <a:avLst/>
          </a:prstGeom>
          <a:ln w="19050">
            <a:prstDash val="dash"/>
          </a:ln>
        </p:spPr>
        <p:style>
          <a:lnRef idx="1">
            <a:schemeClr val="accent4"/>
          </a:lnRef>
          <a:fillRef idx="0">
            <a:schemeClr val="accent4"/>
          </a:fillRef>
          <a:effectRef idx="0">
            <a:schemeClr val="accent4"/>
          </a:effectRef>
          <a:fontRef idx="minor">
            <a:schemeClr val="tx1"/>
          </a:fontRef>
        </p:style>
      </p:cxnSp>
      <p:sp>
        <p:nvSpPr>
          <p:cNvPr id="34" name="Textfeld 33"/>
          <p:cNvSpPr txBox="1"/>
          <p:nvPr/>
        </p:nvSpPr>
        <p:spPr>
          <a:xfrm>
            <a:off x="8394399" y="6379029"/>
            <a:ext cx="189522" cy="307777"/>
          </a:xfrm>
          <a:prstGeom prst="rect">
            <a:avLst/>
          </a:prstGeom>
          <a:noFill/>
        </p:spPr>
        <p:txBody>
          <a:bodyPr wrap="square" rtlCol="0">
            <a:spAutoFit/>
          </a:bodyPr>
          <a:lstStyle/>
          <a:p>
            <a:r>
              <a:rPr lang="en-US" sz="1400" b="1" dirty="0" smtClean="0">
                <a:latin typeface="Raleway" panose="020B0604020202020204"/>
              </a:rPr>
              <a:t>0</a:t>
            </a:r>
            <a:endParaRPr lang="en-US" sz="1050" dirty="0">
              <a:latin typeface="Raleway" panose="020B0604020202020204"/>
            </a:endParaRPr>
          </a:p>
        </p:txBody>
      </p:sp>
      <p:pic>
        <p:nvPicPr>
          <p:cNvPr id="35" name="Grafik 34"/>
          <p:cNvPicPr>
            <a:picLocks noChangeAspect="1"/>
          </p:cNvPicPr>
          <p:nvPr/>
        </p:nvPicPr>
        <p:blipFill rotWithShape="1">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l="83397" t="55619" r="12193" b="41186"/>
          <a:stretch/>
        </p:blipFill>
        <p:spPr>
          <a:xfrm>
            <a:off x="10196182" y="1585091"/>
            <a:ext cx="330459" cy="243602"/>
          </a:xfrm>
          <a:prstGeom prst="rect">
            <a:avLst/>
          </a:prstGeom>
        </p:spPr>
      </p:pic>
      <p:pic>
        <p:nvPicPr>
          <p:cNvPr id="36" name="Grafik 35"/>
          <p:cNvPicPr>
            <a:picLocks noChangeAspect="1"/>
          </p:cNvPicPr>
          <p:nvPr/>
        </p:nvPicPr>
        <p:blipFill rotWithShape="1">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l="83397" t="59627" r="12562" b="37267"/>
          <a:stretch/>
        </p:blipFill>
        <p:spPr>
          <a:xfrm>
            <a:off x="10671565" y="1627976"/>
            <a:ext cx="302756" cy="236785"/>
          </a:xfrm>
          <a:prstGeom prst="rect">
            <a:avLst/>
          </a:prstGeom>
        </p:spPr>
      </p:pic>
      <p:pic>
        <p:nvPicPr>
          <p:cNvPr id="37" name="Grafik 36"/>
          <p:cNvPicPr>
            <a:picLocks noChangeAspect="1"/>
          </p:cNvPicPr>
          <p:nvPr/>
        </p:nvPicPr>
        <p:blipFill rotWithShape="1">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l="83397" t="63398" r="13228" b="32685"/>
          <a:stretch/>
        </p:blipFill>
        <p:spPr>
          <a:xfrm>
            <a:off x="11285848" y="1648325"/>
            <a:ext cx="252890" cy="298657"/>
          </a:xfrm>
          <a:prstGeom prst="rect">
            <a:avLst/>
          </a:prstGeom>
        </p:spPr>
      </p:pic>
      <p:sp>
        <p:nvSpPr>
          <p:cNvPr id="40" name="Textfeld 39"/>
          <p:cNvSpPr txBox="1"/>
          <p:nvPr/>
        </p:nvSpPr>
        <p:spPr>
          <a:xfrm>
            <a:off x="6240606" y="1601229"/>
            <a:ext cx="1695124" cy="230832"/>
          </a:xfrm>
          <a:prstGeom prst="rect">
            <a:avLst/>
          </a:prstGeom>
          <a:noFill/>
        </p:spPr>
        <p:txBody>
          <a:bodyPr wrap="square" rtlCol="0">
            <a:spAutoFit/>
          </a:bodyPr>
          <a:lstStyle/>
          <a:p>
            <a:pPr algn="ctr"/>
            <a:r>
              <a:rPr lang="en-US" sz="900" b="1" dirty="0" smtClean="0">
                <a:latin typeface="Raleway" panose="020B0604020202020204"/>
              </a:rPr>
              <a:t>Diagnosis after 24 months</a:t>
            </a:r>
            <a:endParaRPr lang="en-US" sz="900" b="1" dirty="0">
              <a:latin typeface="Raleway" panose="020B0604020202020204"/>
            </a:endParaRPr>
          </a:p>
        </p:txBody>
      </p:sp>
      <p:sp>
        <p:nvSpPr>
          <p:cNvPr id="43" name="Textfeld 42"/>
          <p:cNvSpPr txBox="1"/>
          <p:nvPr/>
        </p:nvSpPr>
        <p:spPr>
          <a:xfrm>
            <a:off x="7884432" y="1417628"/>
            <a:ext cx="2182009" cy="415498"/>
          </a:xfrm>
          <a:prstGeom prst="rect">
            <a:avLst/>
          </a:prstGeom>
          <a:noFill/>
        </p:spPr>
        <p:txBody>
          <a:bodyPr wrap="square" rtlCol="0">
            <a:spAutoFit/>
          </a:bodyPr>
          <a:lstStyle/>
          <a:p>
            <a:endParaRPr lang="en-US" sz="900" dirty="0" smtClean="0">
              <a:latin typeface="Raleway" panose="020B0604020202020204"/>
            </a:endParaRPr>
          </a:p>
          <a:p>
            <a:r>
              <a:rPr lang="en-US" sz="300" dirty="0" smtClean="0">
                <a:latin typeface="Raleway" panose="020B0604020202020204"/>
              </a:rPr>
              <a:t> </a:t>
            </a:r>
            <a:endParaRPr lang="en-US" sz="100" dirty="0">
              <a:latin typeface="Raleway" panose="020B0604020202020204"/>
            </a:endParaRPr>
          </a:p>
          <a:p>
            <a:r>
              <a:rPr lang="en-US" sz="900" dirty="0" smtClean="0">
                <a:latin typeface="Raleway" panose="020B0604020202020204"/>
              </a:rPr>
              <a:t>MCI (n=362)        AD (n=100)</a:t>
            </a:r>
            <a:endParaRPr lang="en-US" sz="900" dirty="0">
              <a:latin typeface="Raleway" panose="020B0604020202020204"/>
            </a:endParaRPr>
          </a:p>
        </p:txBody>
      </p:sp>
      <p:sp>
        <p:nvSpPr>
          <p:cNvPr id="47" name="Textfeld 46"/>
          <p:cNvSpPr txBox="1"/>
          <p:nvPr/>
        </p:nvSpPr>
        <p:spPr>
          <a:xfrm>
            <a:off x="7775957" y="1215928"/>
            <a:ext cx="111542" cy="576109"/>
          </a:xfrm>
          <a:prstGeom prst="rect">
            <a:avLst/>
          </a:prstGeom>
          <a:noFill/>
        </p:spPr>
        <p:txBody>
          <a:bodyPr wrap="square" rtlCol="0">
            <a:spAutoFit/>
          </a:bodyPr>
          <a:lstStyle/>
          <a:p>
            <a:r>
              <a:rPr lang="en-US" sz="4000" dirty="0" smtClean="0"/>
              <a:t>.</a:t>
            </a:r>
            <a:endParaRPr lang="en-US" dirty="0"/>
          </a:p>
        </p:txBody>
      </p:sp>
      <p:sp>
        <p:nvSpPr>
          <p:cNvPr id="48" name="Gleichschenkliges Dreieck 47"/>
          <p:cNvSpPr/>
          <p:nvPr/>
        </p:nvSpPr>
        <p:spPr>
          <a:xfrm>
            <a:off x="8722390" y="1669899"/>
            <a:ext cx="78220" cy="87350"/>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9" name="Textfeld 48"/>
          <p:cNvSpPr txBox="1"/>
          <p:nvPr/>
        </p:nvSpPr>
        <p:spPr>
          <a:xfrm>
            <a:off x="7173913" y="2889457"/>
            <a:ext cx="1165743" cy="830997"/>
          </a:xfrm>
          <a:prstGeom prst="rect">
            <a:avLst/>
          </a:prstGeom>
          <a:noFill/>
        </p:spPr>
        <p:txBody>
          <a:bodyPr wrap="square" rtlCol="0">
            <a:spAutoFit/>
          </a:bodyPr>
          <a:lstStyle/>
          <a:p>
            <a:pPr algn="ctr"/>
            <a:r>
              <a:rPr lang="en-US" sz="1600" b="1" dirty="0" smtClean="0">
                <a:solidFill>
                  <a:srgbClr val="2B7000"/>
                </a:solidFill>
                <a:latin typeface="Raleway" panose="020B0604020202020204"/>
              </a:rPr>
              <a:t>negative BPAD</a:t>
            </a:r>
          </a:p>
          <a:p>
            <a:pPr algn="ctr"/>
            <a:r>
              <a:rPr lang="en-US" sz="800" dirty="0" smtClean="0">
                <a:solidFill>
                  <a:srgbClr val="2B7000"/>
                </a:solidFill>
                <a:latin typeface="Raleway" panose="020B0604020202020204"/>
              </a:rPr>
              <a:t>Total: 159</a:t>
            </a:r>
          </a:p>
          <a:p>
            <a:pPr algn="ctr"/>
            <a:r>
              <a:rPr lang="en-US" sz="800" dirty="0" smtClean="0">
                <a:solidFill>
                  <a:srgbClr val="2B7000"/>
                </a:solidFill>
                <a:latin typeface="Raleway" panose="020B0604020202020204"/>
              </a:rPr>
              <a:t>Converters: 16 (10%)</a:t>
            </a:r>
            <a:endParaRPr lang="en-US" sz="800" dirty="0">
              <a:solidFill>
                <a:srgbClr val="2B7000"/>
              </a:solidFill>
              <a:latin typeface="Raleway" panose="020B0604020202020204"/>
            </a:endParaRPr>
          </a:p>
        </p:txBody>
      </p:sp>
      <p:sp>
        <p:nvSpPr>
          <p:cNvPr id="50" name="Rechteck 49"/>
          <p:cNvSpPr/>
          <p:nvPr/>
        </p:nvSpPr>
        <p:spPr>
          <a:xfrm>
            <a:off x="8669801" y="2889457"/>
            <a:ext cx="958688" cy="751447"/>
          </a:xfrm>
          <a:prstGeom prst="rect">
            <a:avLst/>
          </a:prstGeom>
          <a:solidFill>
            <a:srgbClr val="FFFFFF">
              <a:alpha val="3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feld 50"/>
          <p:cNvSpPr txBox="1"/>
          <p:nvPr/>
        </p:nvSpPr>
        <p:spPr>
          <a:xfrm>
            <a:off x="8763817" y="5560455"/>
            <a:ext cx="1156718" cy="830997"/>
          </a:xfrm>
          <a:prstGeom prst="rect">
            <a:avLst/>
          </a:prstGeom>
          <a:noFill/>
        </p:spPr>
        <p:txBody>
          <a:bodyPr wrap="square" rtlCol="0">
            <a:spAutoFit/>
          </a:bodyPr>
          <a:lstStyle/>
          <a:p>
            <a:pPr algn="ctr"/>
            <a:r>
              <a:rPr lang="en-US" sz="1600" b="1" dirty="0" smtClean="0">
                <a:solidFill>
                  <a:srgbClr val="A20013"/>
                </a:solidFill>
                <a:latin typeface="Raleway" panose="020B0604020202020204"/>
              </a:rPr>
              <a:t>positive BPAD</a:t>
            </a:r>
          </a:p>
          <a:p>
            <a:pPr algn="ctr"/>
            <a:r>
              <a:rPr lang="en-US" sz="800" dirty="0" smtClean="0">
                <a:solidFill>
                  <a:srgbClr val="A20013"/>
                </a:solidFill>
                <a:latin typeface="Raleway" panose="020B0604020202020204"/>
              </a:rPr>
              <a:t>Total: 303</a:t>
            </a:r>
          </a:p>
          <a:p>
            <a:pPr algn="ctr"/>
            <a:r>
              <a:rPr lang="en-US" sz="800" dirty="0" smtClean="0">
                <a:solidFill>
                  <a:srgbClr val="A20013"/>
                </a:solidFill>
                <a:latin typeface="Raleway" panose="020B0604020202020204"/>
              </a:rPr>
              <a:t>Converters: 84 (28%)</a:t>
            </a:r>
            <a:endParaRPr lang="en-US" sz="800" dirty="0">
              <a:solidFill>
                <a:srgbClr val="A20013"/>
              </a:solidFill>
              <a:latin typeface="Raleway" panose="020B0604020202020204"/>
            </a:endParaRPr>
          </a:p>
        </p:txBody>
      </p:sp>
      <p:sp>
        <p:nvSpPr>
          <p:cNvPr id="52" name="Textfeld 51"/>
          <p:cNvSpPr txBox="1"/>
          <p:nvPr/>
        </p:nvSpPr>
        <p:spPr>
          <a:xfrm>
            <a:off x="10218363" y="3591214"/>
            <a:ext cx="1565564" cy="1323439"/>
          </a:xfrm>
          <a:prstGeom prst="rect">
            <a:avLst/>
          </a:prstGeom>
          <a:noFill/>
          <a:effectLst>
            <a:outerShdw blurRad="50800" dist="38100" dir="2700000" algn="tl" rotWithShape="0">
              <a:prstClr val="black">
                <a:alpha val="40000"/>
              </a:prstClr>
            </a:outerShdw>
          </a:effectLst>
        </p:spPr>
        <p:txBody>
          <a:bodyPr wrap="square" rtlCol="0">
            <a:spAutoFit/>
          </a:bodyPr>
          <a:lstStyle/>
          <a:p>
            <a:pPr algn="ctr"/>
            <a:r>
              <a:rPr lang="en-US" sz="4000" b="1" dirty="0">
                <a:solidFill>
                  <a:schemeClr val="bg1"/>
                </a:solidFill>
                <a:effectLst>
                  <a:outerShdw blurRad="63500" sx="102000" sy="102000" algn="ctr" rotWithShape="0">
                    <a:prstClr val="black">
                      <a:alpha val="40000"/>
                    </a:prstClr>
                  </a:outerShdw>
                </a:effectLst>
                <a:latin typeface="Raleway" panose="020B0604020202020204"/>
              </a:rPr>
              <a:t>3</a:t>
            </a:r>
            <a:r>
              <a:rPr lang="en-US" sz="4000" b="1" dirty="0" smtClean="0">
                <a:solidFill>
                  <a:schemeClr val="bg1"/>
                </a:solidFill>
                <a:effectLst>
                  <a:outerShdw blurRad="63500" sx="102000" sy="102000" algn="ctr" rotWithShape="0">
                    <a:prstClr val="black">
                      <a:alpha val="40000"/>
                    </a:prstClr>
                  </a:outerShdw>
                </a:effectLst>
                <a:latin typeface="Raleway" panose="020B0604020202020204"/>
              </a:rPr>
              <a:t>6%</a:t>
            </a:r>
          </a:p>
          <a:p>
            <a:pPr algn="ctr"/>
            <a:r>
              <a:rPr lang="en-US" sz="4000" b="1" dirty="0" smtClean="0">
                <a:solidFill>
                  <a:schemeClr val="bg1"/>
                </a:solidFill>
                <a:effectLst>
                  <a:outerShdw blurRad="63500" sx="102000" sy="102000" algn="ctr" rotWithShape="0">
                    <a:prstClr val="black">
                      <a:alpha val="40000"/>
                    </a:prstClr>
                  </a:outerShdw>
                </a:effectLst>
                <a:latin typeface="Raleway" panose="020B0604020202020204"/>
              </a:rPr>
              <a:t>***</a:t>
            </a:r>
            <a:endParaRPr lang="en-US" sz="1200" b="1" dirty="0">
              <a:solidFill>
                <a:schemeClr val="bg1"/>
              </a:solidFill>
              <a:effectLst>
                <a:outerShdw blurRad="63500" sx="102000" sy="102000" algn="ctr" rotWithShape="0">
                  <a:prstClr val="black">
                    <a:alpha val="40000"/>
                  </a:prstClr>
                </a:outerShdw>
              </a:effectLst>
              <a:latin typeface="Raleway" panose="020B0604020202020204"/>
            </a:endParaRPr>
          </a:p>
        </p:txBody>
      </p:sp>
      <p:pic>
        <p:nvPicPr>
          <p:cNvPr id="83" name="Inhaltsplatzhalter 3"/>
          <p:cNvPicPr>
            <a:picLocks noChangeAspect="1"/>
          </p:cNvPicPr>
          <p:nvPr/>
        </p:nvPicPr>
        <p:blipFill rotWithShape="1">
          <a:blip r:embed="rId7">
            <a:extLst>
              <a:ext uri="{28A0092B-C50C-407E-A947-70E740481C1C}">
                <a14:useLocalDpi xmlns:a14="http://schemas.microsoft.com/office/drawing/2010/main" val="0"/>
              </a:ext>
            </a:extLst>
          </a:blip>
          <a:srcRect r="19648"/>
          <a:stretch/>
        </p:blipFill>
        <p:spPr>
          <a:xfrm>
            <a:off x="2216129" y="1665108"/>
            <a:ext cx="3504215" cy="4589159"/>
          </a:xfrm>
          <a:prstGeom prst="rect">
            <a:avLst/>
          </a:prstGeom>
        </p:spPr>
      </p:pic>
      <p:sp>
        <p:nvSpPr>
          <p:cNvPr id="85" name="Textfeld 84"/>
          <p:cNvSpPr txBox="1"/>
          <p:nvPr/>
        </p:nvSpPr>
        <p:spPr>
          <a:xfrm>
            <a:off x="2844775" y="2103298"/>
            <a:ext cx="1046637" cy="830997"/>
          </a:xfrm>
          <a:prstGeom prst="rect">
            <a:avLst/>
          </a:prstGeom>
          <a:noFill/>
        </p:spPr>
        <p:txBody>
          <a:bodyPr wrap="square" rtlCol="0">
            <a:spAutoFit/>
          </a:bodyPr>
          <a:lstStyle/>
          <a:p>
            <a:pPr algn="ctr"/>
            <a:r>
              <a:rPr lang="en-US" sz="1600" b="1" dirty="0" smtClean="0">
                <a:solidFill>
                  <a:srgbClr val="2B7000"/>
                </a:solidFill>
                <a:latin typeface="Raleway" panose="020B0604020202020204"/>
              </a:rPr>
              <a:t>negative BPAD</a:t>
            </a:r>
          </a:p>
          <a:p>
            <a:pPr algn="ctr"/>
            <a:r>
              <a:rPr lang="en-US" sz="800" dirty="0" smtClean="0">
                <a:solidFill>
                  <a:srgbClr val="2B7000"/>
                </a:solidFill>
                <a:latin typeface="Raleway" panose="020B0604020202020204"/>
              </a:rPr>
              <a:t>Total: 131</a:t>
            </a:r>
          </a:p>
          <a:p>
            <a:pPr algn="ctr"/>
            <a:r>
              <a:rPr lang="en-US" sz="800" dirty="0" smtClean="0">
                <a:solidFill>
                  <a:srgbClr val="2B7000"/>
                </a:solidFill>
                <a:latin typeface="Raleway" panose="020B0604020202020204"/>
              </a:rPr>
              <a:t>Converters: 5 (4%)</a:t>
            </a:r>
            <a:endParaRPr lang="en-US" sz="800" dirty="0">
              <a:solidFill>
                <a:srgbClr val="2B7000"/>
              </a:solidFill>
              <a:latin typeface="Raleway" panose="020B0604020202020204"/>
            </a:endParaRPr>
          </a:p>
        </p:txBody>
      </p:sp>
      <p:sp>
        <p:nvSpPr>
          <p:cNvPr id="86" name="Textfeld 85"/>
          <p:cNvSpPr txBox="1"/>
          <p:nvPr/>
        </p:nvSpPr>
        <p:spPr>
          <a:xfrm>
            <a:off x="4325751" y="5009178"/>
            <a:ext cx="1174738" cy="830997"/>
          </a:xfrm>
          <a:prstGeom prst="rect">
            <a:avLst/>
          </a:prstGeom>
          <a:noFill/>
        </p:spPr>
        <p:txBody>
          <a:bodyPr wrap="square" rtlCol="0">
            <a:spAutoFit/>
          </a:bodyPr>
          <a:lstStyle/>
          <a:p>
            <a:pPr algn="ctr"/>
            <a:r>
              <a:rPr lang="en-US" sz="1600" b="1" dirty="0" smtClean="0">
                <a:solidFill>
                  <a:srgbClr val="A20013"/>
                </a:solidFill>
                <a:latin typeface="Raleway" panose="020B0604020202020204"/>
              </a:rPr>
              <a:t>positive BPAD</a:t>
            </a:r>
          </a:p>
          <a:p>
            <a:pPr algn="ctr"/>
            <a:r>
              <a:rPr lang="en-US" sz="800" dirty="0" smtClean="0">
                <a:solidFill>
                  <a:srgbClr val="A20013"/>
                </a:solidFill>
                <a:latin typeface="Raleway" panose="020B0604020202020204"/>
              </a:rPr>
              <a:t>Total: 331</a:t>
            </a:r>
          </a:p>
          <a:p>
            <a:pPr algn="ctr"/>
            <a:r>
              <a:rPr lang="en-US" sz="800" dirty="0" smtClean="0">
                <a:solidFill>
                  <a:srgbClr val="A20013"/>
                </a:solidFill>
                <a:latin typeface="Raleway" panose="020B0604020202020204"/>
              </a:rPr>
              <a:t>Converters: 95 (29%)</a:t>
            </a:r>
            <a:endParaRPr lang="en-US" sz="800" dirty="0">
              <a:solidFill>
                <a:srgbClr val="A20013"/>
              </a:solidFill>
              <a:latin typeface="Raleway" panose="020B0604020202020204"/>
            </a:endParaRPr>
          </a:p>
        </p:txBody>
      </p:sp>
      <p:cxnSp>
        <p:nvCxnSpPr>
          <p:cNvPr id="88" name="Gerader Verbinder 87"/>
          <p:cNvCxnSpPr/>
          <p:nvPr/>
        </p:nvCxnSpPr>
        <p:spPr>
          <a:xfrm flipV="1">
            <a:off x="3957542" y="1873321"/>
            <a:ext cx="9685" cy="3983519"/>
          </a:xfrm>
          <a:prstGeom prst="line">
            <a:avLst/>
          </a:prstGeom>
          <a:ln w="19050">
            <a:prstDash val="dash"/>
          </a:ln>
        </p:spPr>
        <p:style>
          <a:lnRef idx="1">
            <a:schemeClr val="accent4"/>
          </a:lnRef>
          <a:fillRef idx="0">
            <a:schemeClr val="accent4"/>
          </a:fillRef>
          <a:effectRef idx="0">
            <a:schemeClr val="accent4"/>
          </a:effectRef>
          <a:fontRef idx="minor">
            <a:schemeClr val="tx1"/>
          </a:fontRef>
        </p:style>
      </p:cxnSp>
      <p:sp>
        <p:nvSpPr>
          <p:cNvPr id="91" name="Rechteck 90"/>
          <p:cNvSpPr/>
          <p:nvPr/>
        </p:nvSpPr>
        <p:spPr>
          <a:xfrm>
            <a:off x="3870266" y="5942372"/>
            <a:ext cx="209955" cy="1024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Textfeld 88"/>
          <p:cNvSpPr txBox="1"/>
          <p:nvPr/>
        </p:nvSpPr>
        <p:spPr>
          <a:xfrm>
            <a:off x="3812716" y="5847969"/>
            <a:ext cx="176661" cy="250396"/>
          </a:xfrm>
          <a:prstGeom prst="rect">
            <a:avLst/>
          </a:prstGeom>
          <a:noFill/>
        </p:spPr>
        <p:txBody>
          <a:bodyPr wrap="square" rtlCol="0">
            <a:spAutoFit/>
          </a:bodyPr>
          <a:lstStyle/>
          <a:p>
            <a:r>
              <a:rPr lang="en-US" sz="1400" b="1" dirty="0" smtClean="0">
                <a:latin typeface="Raleway" panose="020B0604020202020204"/>
              </a:rPr>
              <a:t>0</a:t>
            </a:r>
            <a:endParaRPr lang="en-US" sz="1050" dirty="0">
              <a:latin typeface="Raleway" panose="020B0604020202020204"/>
            </a:endParaRPr>
          </a:p>
        </p:txBody>
      </p:sp>
      <p:sp>
        <p:nvSpPr>
          <p:cNvPr id="92" name="Textfeld 91"/>
          <p:cNvSpPr txBox="1"/>
          <p:nvPr/>
        </p:nvSpPr>
        <p:spPr>
          <a:xfrm>
            <a:off x="403261" y="3172812"/>
            <a:ext cx="1565564" cy="1323439"/>
          </a:xfrm>
          <a:prstGeom prst="rect">
            <a:avLst/>
          </a:prstGeom>
          <a:noFill/>
          <a:effectLst>
            <a:outerShdw blurRad="50800" dist="38100" dir="2700000" algn="tl" rotWithShape="0">
              <a:prstClr val="black">
                <a:alpha val="40000"/>
              </a:prstClr>
            </a:outerShdw>
          </a:effectLst>
        </p:spPr>
        <p:txBody>
          <a:bodyPr wrap="square" rtlCol="0">
            <a:spAutoFit/>
          </a:bodyPr>
          <a:lstStyle/>
          <a:p>
            <a:pPr algn="ctr"/>
            <a:r>
              <a:rPr lang="en-US" sz="4000" b="1" dirty="0" smtClean="0">
                <a:solidFill>
                  <a:schemeClr val="bg1"/>
                </a:solidFill>
                <a:effectLst>
                  <a:outerShdw blurRad="63500" sx="102000" sy="102000" algn="ctr" rotWithShape="0">
                    <a:prstClr val="black">
                      <a:alpha val="40000"/>
                    </a:prstClr>
                  </a:outerShdw>
                </a:effectLst>
                <a:latin typeface="Raleway" panose="020B0604020202020204"/>
              </a:rPr>
              <a:t>46%</a:t>
            </a:r>
          </a:p>
          <a:p>
            <a:pPr algn="ctr"/>
            <a:r>
              <a:rPr lang="en-US" sz="4000" b="1" dirty="0" smtClean="0">
                <a:solidFill>
                  <a:schemeClr val="bg1"/>
                </a:solidFill>
                <a:effectLst>
                  <a:outerShdw blurRad="63500" sx="102000" sy="102000" algn="ctr" rotWithShape="0">
                    <a:prstClr val="black">
                      <a:alpha val="40000"/>
                    </a:prstClr>
                  </a:outerShdw>
                </a:effectLst>
                <a:latin typeface="Raleway" panose="020B0604020202020204"/>
              </a:rPr>
              <a:t>***</a:t>
            </a:r>
            <a:endParaRPr lang="en-US" sz="1200" b="1" dirty="0">
              <a:solidFill>
                <a:schemeClr val="bg1"/>
              </a:solidFill>
              <a:effectLst>
                <a:outerShdw blurRad="63500" sx="102000" sy="102000" algn="ctr" rotWithShape="0">
                  <a:prstClr val="black">
                    <a:alpha val="40000"/>
                  </a:prstClr>
                </a:outerShdw>
              </a:effectLst>
              <a:latin typeface="Raleway" panose="020B0604020202020204"/>
            </a:endParaRPr>
          </a:p>
        </p:txBody>
      </p:sp>
      <p:sp>
        <p:nvSpPr>
          <p:cNvPr id="93" name="Textfeld 92"/>
          <p:cNvSpPr txBox="1"/>
          <p:nvPr/>
        </p:nvSpPr>
        <p:spPr>
          <a:xfrm>
            <a:off x="10094552" y="4700161"/>
            <a:ext cx="1847841" cy="553998"/>
          </a:xfrm>
          <a:prstGeom prst="rect">
            <a:avLst/>
          </a:prstGeom>
          <a:noFill/>
        </p:spPr>
        <p:txBody>
          <a:bodyPr wrap="square" rtlCol="0">
            <a:spAutoFit/>
          </a:bodyPr>
          <a:lstStyle/>
          <a:p>
            <a:pPr algn="ctr"/>
            <a:endParaRPr lang="en-US" sz="900" dirty="0" smtClean="0">
              <a:solidFill>
                <a:schemeClr val="bg1"/>
              </a:solidFill>
              <a:latin typeface="Raleway" panose="020B0604020202020204"/>
            </a:endParaRPr>
          </a:p>
          <a:p>
            <a:pPr algn="ctr"/>
            <a:r>
              <a:rPr lang="en-US" sz="300" dirty="0" smtClean="0">
                <a:solidFill>
                  <a:schemeClr val="bg1"/>
                </a:solidFill>
                <a:latin typeface="Raleway" panose="020B0604020202020204"/>
              </a:rPr>
              <a:t> </a:t>
            </a:r>
            <a:endParaRPr lang="en-US" sz="100" dirty="0">
              <a:solidFill>
                <a:schemeClr val="bg1"/>
              </a:solidFill>
              <a:latin typeface="Raleway" panose="020B0604020202020204"/>
            </a:endParaRPr>
          </a:p>
          <a:p>
            <a:pPr algn="ctr"/>
            <a:r>
              <a:rPr lang="en-US" sz="900" dirty="0" smtClean="0">
                <a:solidFill>
                  <a:schemeClr val="bg1"/>
                </a:solidFill>
                <a:latin typeface="Raleway" panose="020B0604020202020204"/>
              </a:rPr>
              <a:t>increased odds per 1 year BPAD to develop AD within 2 years</a:t>
            </a:r>
            <a:endParaRPr lang="en-US" sz="900" dirty="0">
              <a:solidFill>
                <a:schemeClr val="bg1"/>
              </a:solidFill>
              <a:latin typeface="Raleway" panose="020B0604020202020204"/>
            </a:endParaRPr>
          </a:p>
        </p:txBody>
      </p:sp>
      <p:sp>
        <p:nvSpPr>
          <p:cNvPr id="94" name="Textfeld 93"/>
          <p:cNvSpPr txBox="1"/>
          <p:nvPr/>
        </p:nvSpPr>
        <p:spPr>
          <a:xfrm>
            <a:off x="341125" y="4354114"/>
            <a:ext cx="1847841" cy="553998"/>
          </a:xfrm>
          <a:prstGeom prst="rect">
            <a:avLst/>
          </a:prstGeom>
          <a:noFill/>
        </p:spPr>
        <p:txBody>
          <a:bodyPr wrap="square" rtlCol="0">
            <a:spAutoFit/>
          </a:bodyPr>
          <a:lstStyle/>
          <a:p>
            <a:pPr algn="ctr"/>
            <a:endParaRPr lang="en-US" sz="900" dirty="0" smtClean="0">
              <a:solidFill>
                <a:schemeClr val="bg1"/>
              </a:solidFill>
              <a:latin typeface="Raleway" panose="020B0604020202020204"/>
            </a:endParaRPr>
          </a:p>
          <a:p>
            <a:pPr algn="ctr"/>
            <a:r>
              <a:rPr lang="en-US" sz="300" dirty="0" smtClean="0">
                <a:solidFill>
                  <a:schemeClr val="bg1"/>
                </a:solidFill>
                <a:latin typeface="Raleway" panose="020B0604020202020204"/>
              </a:rPr>
              <a:t> </a:t>
            </a:r>
            <a:endParaRPr lang="en-US" sz="100" dirty="0">
              <a:solidFill>
                <a:schemeClr val="bg1"/>
              </a:solidFill>
              <a:latin typeface="Raleway" panose="020B0604020202020204"/>
            </a:endParaRPr>
          </a:p>
          <a:p>
            <a:pPr algn="ctr"/>
            <a:r>
              <a:rPr lang="en-US" sz="900" dirty="0" smtClean="0">
                <a:solidFill>
                  <a:schemeClr val="bg1"/>
                </a:solidFill>
                <a:latin typeface="Raleway" panose="020B0604020202020204"/>
              </a:rPr>
              <a:t>increased odds per 1 year BPAD to develop AD within 2 years</a:t>
            </a:r>
            <a:endParaRPr lang="en-US" sz="900" dirty="0">
              <a:solidFill>
                <a:schemeClr val="bg1"/>
              </a:solidFill>
              <a:latin typeface="Raleway" panose="020B0604020202020204"/>
            </a:endParaRPr>
          </a:p>
        </p:txBody>
      </p:sp>
      <p:sp>
        <p:nvSpPr>
          <p:cNvPr id="95" name="Rechteck 94"/>
          <p:cNvSpPr/>
          <p:nvPr/>
        </p:nvSpPr>
        <p:spPr>
          <a:xfrm>
            <a:off x="219090" y="6481416"/>
            <a:ext cx="4405548" cy="3510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extfeld 53"/>
          <p:cNvSpPr txBox="1"/>
          <p:nvPr/>
        </p:nvSpPr>
        <p:spPr>
          <a:xfrm>
            <a:off x="282463" y="6510963"/>
            <a:ext cx="4724328" cy="253916"/>
          </a:xfrm>
          <a:prstGeom prst="rect">
            <a:avLst/>
          </a:prstGeom>
          <a:noFill/>
        </p:spPr>
        <p:txBody>
          <a:bodyPr wrap="square" rtlCol="0">
            <a:spAutoFit/>
          </a:bodyPr>
          <a:lstStyle/>
          <a:p>
            <a:r>
              <a:rPr lang="en-US" sz="1050" dirty="0" smtClean="0">
                <a:latin typeface="Raleway" panose="020B0604020202020204"/>
              </a:rPr>
              <a:t>* Significant at p &lt; 0.05, ** p &lt; 0.01, *** p &lt; 0.001</a:t>
            </a:r>
            <a:endParaRPr lang="en-US" sz="1050" dirty="0">
              <a:latin typeface="Raleway" panose="020B0604020202020204"/>
            </a:endParaRPr>
          </a:p>
        </p:txBody>
      </p:sp>
    </p:spTree>
    <p:extLst>
      <p:ext uri="{BB962C8B-B14F-4D97-AF65-F5344CB8AC3E}">
        <p14:creationId xmlns:p14="http://schemas.microsoft.com/office/powerpoint/2010/main" val="110219157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en-US" dirty="0" smtClean="0"/>
              <a:t>And the winner is…</a:t>
            </a:r>
            <a:endParaRPr lang="en-US" dirty="0"/>
          </a:p>
        </p:txBody>
      </p:sp>
      <p:sp>
        <p:nvSpPr>
          <p:cNvPr id="10" name="Ellipse 9"/>
          <p:cNvSpPr/>
          <p:nvPr/>
        </p:nvSpPr>
        <p:spPr>
          <a:xfrm>
            <a:off x="775704" y="2799198"/>
            <a:ext cx="914400"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CN</a:t>
            </a:r>
            <a:endParaRPr lang="en-US" dirty="0"/>
          </a:p>
        </p:txBody>
      </p:sp>
      <p:sp>
        <p:nvSpPr>
          <p:cNvPr id="11" name="Ellipse 10"/>
          <p:cNvSpPr/>
          <p:nvPr/>
        </p:nvSpPr>
        <p:spPr>
          <a:xfrm>
            <a:off x="775704" y="4526820"/>
            <a:ext cx="914400"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MCI</a:t>
            </a:r>
            <a:endParaRPr lang="en-US" dirty="0"/>
          </a:p>
        </p:txBody>
      </p:sp>
      <p:sp>
        <p:nvSpPr>
          <p:cNvPr id="12" name="Rechteck 11"/>
          <p:cNvSpPr/>
          <p:nvPr/>
        </p:nvSpPr>
        <p:spPr>
          <a:xfrm>
            <a:off x="1989823" y="2488896"/>
            <a:ext cx="2101159" cy="3403600"/>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200" b="1" dirty="0" smtClean="0">
                <a:solidFill>
                  <a:schemeClr val="tx1"/>
                </a:solidFill>
                <a:latin typeface="Raleway" panose="020B0604020202020204"/>
              </a:rPr>
              <a:t>Cognitive Performance</a:t>
            </a:r>
            <a:endParaRPr lang="en-US" sz="1200" b="1" dirty="0">
              <a:solidFill>
                <a:schemeClr val="tx1"/>
              </a:solidFill>
              <a:latin typeface="Raleway" panose="020B0604020202020204"/>
            </a:endParaRPr>
          </a:p>
        </p:txBody>
      </p:sp>
      <p:sp>
        <p:nvSpPr>
          <p:cNvPr id="13" name="Rechteck 12"/>
          <p:cNvSpPr/>
          <p:nvPr/>
        </p:nvSpPr>
        <p:spPr>
          <a:xfrm>
            <a:off x="4060605" y="2488896"/>
            <a:ext cx="2101159" cy="3403600"/>
          </a:xfrm>
          <a:prstGeom prst="rect">
            <a:avLst/>
          </a:pr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200" b="1" dirty="0" smtClean="0">
                <a:solidFill>
                  <a:schemeClr val="tx1"/>
                </a:solidFill>
                <a:latin typeface="Raleway" panose="020B0604020202020204"/>
              </a:rPr>
              <a:t>AD Neuropathology</a:t>
            </a:r>
            <a:endParaRPr lang="en-US" sz="1200" b="1" dirty="0">
              <a:solidFill>
                <a:schemeClr val="tx1"/>
              </a:solidFill>
              <a:latin typeface="Raleway" panose="020B0604020202020204"/>
            </a:endParaRPr>
          </a:p>
        </p:txBody>
      </p:sp>
      <p:sp>
        <p:nvSpPr>
          <p:cNvPr id="14" name="Rechteck 13"/>
          <p:cNvSpPr/>
          <p:nvPr/>
        </p:nvSpPr>
        <p:spPr>
          <a:xfrm>
            <a:off x="6150079" y="2488896"/>
            <a:ext cx="2101159" cy="3403600"/>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200" b="1" dirty="0" smtClean="0">
                <a:solidFill>
                  <a:schemeClr val="tx1"/>
                </a:solidFill>
                <a:latin typeface="Raleway" panose="020B0604020202020204"/>
              </a:rPr>
              <a:t>Disease Progression</a:t>
            </a:r>
            <a:endParaRPr lang="en-US" sz="1200" b="1" dirty="0">
              <a:solidFill>
                <a:schemeClr val="tx1"/>
              </a:solidFill>
              <a:latin typeface="Raleway" panose="020B0604020202020204"/>
            </a:endParaRPr>
          </a:p>
        </p:txBody>
      </p:sp>
      <p:sp>
        <p:nvSpPr>
          <p:cNvPr id="16" name="Ellipse 15"/>
          <p:cNvSpPr/>
          <p:nvPr/>
        </p:nvSpPr>
        <p:spPr>
          <a:xfrm>
            <a:off x="4677505" y="2859367"/>
            <a:ext cx="867358" cy="838466"/>
          </a:xfrm>
          <a:prstGeom prst="ellipse">
            <a:avLst/>
          </a:prstGeom>
          <a:blipFill rotWithShape="1">
            <a:blip r:embed="rId3">
              <a:duotone>
                <a:schemeClr val="accent6">
                  <a:shade val="45000"/>
                  <a:satMod val="135000"/>
                </a:schemeClr>
                <a:prstClr val="white"/>
              </a:duotone>
            </a:blip>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7" name="Ellipse 16"/>
          <p:cNvSpPr/>
          <p:nvPr/>
        </p:nvSpPr>
        <p:spPr>
          <a:xfrm>
            <a:off x="6761699" y="2859367"/>
            <a:ext cx="867358" cy="838466"/>
          </a:xfrm>
          <a:prstGeom prst="ellipse">
            <a:avLst/>
          </a:prstGeom>
          <a:blipFill rotWithShape="1">
            <a:blip r:embed="rId3">
              <a:duotone>
                <a:schemeClr val="accent6">
                  <a:shade val="45000"/>
                  <a:satMod val="135000"/>
                </a:schemeClr>
                <a:prstClr val="white"/>
              </a:duotone>
            </a:blip>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28" name="Textfeld 27"/>
          <p:cNvSpPr txBox="1"/>
          <p:nvPr/>
        </p:nvSpPr>
        <p:spPr>
          <a:xfrm>
            <a:off x="8365832" y="2752384"/>
            <a:ext cx="3357272" cy="3139321"/>
          </a:xfrm>
          <a:prstGeom prst="rect">
            <a:avLst/>
          </a:prstGeom>
          <a:noFill/>
        </p:spPr>
        <p:txBody>
          <a:bodyPr wrap="square" rtlCol="0">
            <a:spAutoFit/>
          </a:bodyPr>
          <a:lstStyle/>
          <a:p>
            <a:r>
              <a:rPr lang="en-US" b="1" dirty="0" smtClean="0">
                <a:latin typeface="Raleway" panose="020B0604020202020204"/>
              </a:rPr>
              <a:t>FDG-PET</a:t>
            </a:r>
            <a:r>
              <a:rPr lang="en-US" dirty="0" smtClean="0">
                <a:latin typeface="Raleway" panose="020B0604020202020204"/>
              </a:rPr>
              <a:t>-predicted age better captures </a:t>
            </a:r>
            <a:r>
              <a:rPr lang="en-US" b="1" dirty="0" smtClean="0">
                <a:solidFill>
                  <a:schemeClr val="accent6"/>
                </a:solidFill>
                <a:latin typeface="Raleway" panose="020B0604020202020204"/>
              </a:rPr>
              <a:t>early disease-related neuropathology and risk</a:t>
            </a:r>
            <a:r>
              <a:rPr lang="en-US" b="1" dirty="0" smtClean="0">
                <a:latin typeface="Raleway" panose="020B0604020202020204"/>
              </a:rPr>
              <a:t>.</a:t>
            </a:r>
          </a:p>
          <a:p>
            <a:endParaRPr lang="en-US" dirty="0" smtClean="0">
              <a:latin typeface="Raleway" panose="020B0604020202020204"/>
            </a:endParaRPr>
          </a:p>
          <a:p>
            <a:endParaRPr lang="en-US" dirty="0" smtClean="0">
              <a:solidFill>
                <a:schemeClr val="accent5">
                  <a:lumMod val="75000"/>
                </a:schemeClr>
              </a:solidFill>
              <a:latin typeface="Raleway" panose="020B0604020202020204"/>
            </a:endParaRPr>
          </a:p>
          <a:p>
            <a:r>
              <a:rPr lang="en-US" b="1" dirty="0">
                <a:solidFill>
                  <a:schemeClr val="accent5">
                    <a:lumMod val="75000"/>
                  </a:schemeClr>
                </a:solidFill>
                <a:latin typeface="Raleway" panose="020B0604020202020204"/>
              </a:rPr>
              <a:t>Onset of tau-related neurodegeneration and of objective cognitive decline </a:t>
            </a:r>
            <a:r>
              <a:rPr lang="en-US" dirty="0">
                <a:latin typeface="Raleway" panose="020B0604020202020204"/>
              </a:rPr>
              <a:t>is more strongly associated with signals of increasing brain age on </a:t>
            </a:r>
            <a:r>
              <a:rPr lang="en-US" b="1" dirty="0" smtClean="0">
                <a:latin typeface="Raleway" panose="020B0604020202020204"/>
              </a:rPr>
              <a:t>MRI.</a:t>
            </a:r>
            <a:endParaRPr lang="en-US" b="1" dirty="0">
              <a:latin typeface="Raleway" panose="020B0604020202020204"/>
            </a:endParaRPr>
          </a:p>
        </p:txBody>
      </p:sp>
      <p:grpSp>
        <p:nvGrpSpPr>
          <p:cNvPr id="4" name="Gruppieren 3"/>
          <p:cNvGrpSpPr/>
          <p:nvPr/>
        </p:nvGrpSpPr>
        <p:grpSpPr>
          <a:xfrm>
            <a:off x="2559106" y="4492415"/>
            <a:ext cx="879309" cy="851568"/>
            <a:chOff x="4378362" y="4668819"/>
            <a:chExt cx="2413959" cy="2189181"/>
          </a:xfrm>
        </p:grpSpPr>
        <p:sp>
          <p:nvSpPr>
            <p:cNvPr id="2" name="Rechteck 1"/>
            <p:cNvSpPr/>
            <p:nvPr/>
          </p:nvSpPr>
          <p:spPr>
            <a:xfrm>
              <a:off x="4378362" y="4668819"/>
              <a:ext cx="2413959" cy="2189181"/>
            </a:xfrm>
            <a:prstGeom prst="ellipse">
              <a:avLst/>
            </a:prstGeom>
            <a:solidFill>
              <a:srgbClr val="0019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Grafik 19"/>
            <p:cNvPicPr>
              <a:picLocks noChangeAspect="1"/>
            </p:cNvPicPr>
            <p:nvPr/>
          </p:nvPicPr>
          <p:blipFill>
            <a:blip r:embed="rId4"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4780596" y="4828638"/>
              <a:ext cx="1609445" cy="1863744"/>
            </a:xfrm>
            <a:prstGeom prst="ellipse">
              <a:avLst/>
            </a:prstGeom>
            <a:ln>
              <a:noFill/>
            </a:ln>
          </p:spPr>
        </p:pic>
      </p:grpSp>
      <p:grpSp>
        <p:nvGrpSpPr>
          <p:cNvPr id="23" name="Gruppieren 22"/>
          <p:cNvGrpSpPr/>
          <p:nvPr/>
        </p:nvGrpSpPr>
        <p:grpSpPr>
          <a:xfrm>
            <a:off x="4665554" y="4492415"/>
            <a:ext cx="879309" cy="851568"/>
            <a:chOff x="4378362" y="4668819"/>
            <a:chExt cx="2413959" cy="2189181"/>
          </a:xfrm>
        </p:grpSpPr>
        <p:sp>
          <p:nvSpPr>
            <p:cNvPr id="25" name="Rechteck 1"/>
            <p:cNvSpPr/>
            <p:nvPr/>
          </p:nvSpPr>
          <p:spPr>
            <a:xfrm>
              <a:off x="4378362" y="4668819"/>
              <a:ext cx="2413959" cy="2189181"/>
            </a:xfrm>
            <a:prstGeom prst="ellipse">
              <a:avLst/>
            </a:prstGeom>
            <a:solidFill>
              <a:srgbClr val="0019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Grafik 28"/>
            <p:cNvPicPr>
              <a:picLocks noChangeAspect="1"/>
            </p:cNvPicPr>
            <p:nvPr/>
          </p:nvPicPr>
          <p:blipFill>
            <a:blip r:embed="rId4"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4780596" y="4828638"/>
              <a:ext cx="1609445" cy="1863744"/>
            </a:xfrm>
            <a:prstGeom prst="ellipse">
              <a:avLst/>
            </a:prstGeom>
            <a:ln>
              <a:noFill/>
            </a:ln>
          </p:spPr>
        </p:pic>
      </p:grpSp>
      <p:grpSp>
        <p:nvGrpSpPr>
          <p:cNvPr id="30" name="Gruppieren 29"/>
          <p:cNvGrpSpPr/>
          <p:nvPr/>
        </p:nvGrpSpPr>
        <p:grpSpPr>
          <a:xfrm>
            <a:off x="6766846" y="4556839"/>
            <a:ext cx="879309" cy="851568"/>
            <a:chOff x="4378362" y="4668819"/>
            <a:chExt cx="2413959" cy="2189181"/>
          </a:xfrm>
        </p:grpSpPr>
        <p:sp>
          <p:nvSpPr>
            <p:cNvPr id="32" name="Rechteck 1"/>
            <p:cNvSpPr/>
            <p:nvPr/>
          </p:nvSpPr>
          <p:spPr>
            <a:xfrm>
              <a:off x="4378362" y="4668819"/>
              <a:ext cx="2413959" cy="2189181"/>
            </a:xfrm>
            <a:prstGeom prst="ellipse">
              <a:avLst/>
            </a:prstGeom>
            <a:solidFill>
              <a:srgbClr val="0019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Grafik 32"/>
            <p:cNvPicPr>
              <a:picLocks noChangeAspect="1"/>
            </p:cNvPicPr>
            <p:nvPr/>
          </p:nvPicPr>
          <p:blipFill>
            <a:blip r:embed="rId4"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4780596" y="4828638"/>
              <a:ext cx="1609445" cy="1863744"/>
            </a:xfrm>
            <a:prstGeom prst="ellipse">
              <a:avLst/>
            </a:prstGeom>
            <a:ln>
              <a:noFill/>
            </a:ln>
          </p:spPr>
        </p:pic>
      </p:grpSp>
      <p:grpSp>
        <p:nvGrpSpPr>
          <p:cNvPr id="36" name="Gruppieren 35"/>
          <p:cNvGrpSpPr/>
          <p:nvPr/>
        </p:nvGrpSpPr>
        <p:grpSpPr>
          <a:xfrm>
            <a:off x="2559115" y="2842469"/>
            <a:ext cx="879309" cy="851568"/>
            <a:chOff x="4378362" y="4668819"/>
            <a:chExt cx="2413959" cy="2189181"/>
          </a:xfrm>
        </p:grpSpPr>
        <p:sp>
          <p:nvSpPr>
            <p:cNvPr id="37" name="Rechteck 1"/>
            <p:cNvSpPr/>
            <p:nvPr/>
          </p:nvSpPr>
          <p:spPr>
            <a:xfrm>
              <a:off x="4378362" y="4668819"/>
              <a:ext cx="2413959" cy="2189181"/>
            </a:xfrm>
            <a:prstGeom prst="ellipse">
              <a:avLst/>
            </a:prstGeom>
            <a:solidFill>
              <a:srgbClr val="0019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8" name="Grafik 37"/>
            <p:cNvPicPr>
              <a:picLocks noChangeAspect="1"/>
            </p:cNvPicPr>
            <p:nvPr/>
          </p:nvPicPr>
          <p:blipFill>
            <a:blip r:embed="rId4"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4780596" y="4828638"/>
              <a:ext cx="1609445" cy="1863744"/>
            </a:xfrm>
            <a:prstGeom prst="ellipse">
              <a:avLst/>
            </a:prstGeom>
            <a:ln>
              <a:noFill/>
            </a:ln>
          </p:spPr>
        </p:pic>
      </p:grpSp>
      <p:sp>
        <p:nvSpPr>
          <p:cNvPr id="26" name="Textfeld 25"/>
          <p:cNvSpPr txBox="1"/>
          <p:nvPr/>
        </p:nvSpPr>
        <p:spPr>
          <a:xfrm>
            <a:off x="1894146" y="1874727"/>
            <a:ext cx="9036123" cy="369332"/>
          </a:xfrm>
          <a:prstGeom prst="rect">
            <a:avLst/>
          </a:prstGeom>
          <a:noFill/>
        </p:spPr>
        <p:txBody>
          <a:bodyPr wrap="square" rtlCol="0">
            <a:spAutoFit/>
          </a:bodyPr>
          <a:lstStyle/>
          <a:p>
            <a:r>
              <a:rPr lang="en-US" b="1" dirty="0" smtClean="0">
                <a:latin typeface="Raleway" panose="020B0604020202020204"/>
              </a:rPr>
              <a:t>Brain age can be predicted comparably well from FDG-PET or MRI, but…</a:t>
            </a:r>
            <a:endParaRPr lang="en-US" b="1" dirty="0">
              <a:latin typeface="Raleway" panose="020B0604020202020204"/>
            </a:endParaRPr>
          </a:p>
        </p:txBody>
      </p:sp>
    </p:spTree>
    <p:extLst>
      <p:ext uri="{BB962C8B-B14F-4D97-AF65-F5344CB8AC3E}">
        <p14:creationId xmlns:p14="http://schemas.microsoft.com/office/powerpoint/2010/main" val="81993824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6" name="Gruppieren 65"/>
          <p:cNvGrpSpPr/>
          <p:nvPr/>
        </p:nvGrpSpPr>
        <p:grpSpPr>
          <a:xfrm>
            <a:off x="76381" y="994443"/>
            <a:ext cx="8451327" cy="5351929"/>
            <a:chOff x="76381" y="994443"/>
            <a:chExt cx="8451327" cy="5351929"/>
          </a:xfrm>
        </p:grpSpPr>
        <p:grpSp>
          <p:nvGrpSpPr>
            <p:cNvPr id="2" name="Gruppieren 1"/>
            <p:cNvGrpSpPr/>
            <p:nvPr/>
          </p:nvGrpSpPr>
          <p:grpSpPr>
            <a:xfrm>
              <a:off x="76381" y="994443"/>
              <a:ext cx="8451327" cy="5351929"/>
              <a:chOff x="415158" y="43025"/>
              <a:chExt cx="11009434" cy="6771950"/>
            </a:xfrm>
          </p:grpSpPr>
          <p:sp>
            <p:nvSpPr>
              <p:cNvPr id="54" name="Rechteck 53"/>
              <p:cNvSpPr/>
              <p:nvPr/>
            </p:nvSpPr>
            <p:spPr>
              <a:xfrm>
                <a:off x="6587858" y="4045852"/>
                <a:ext cx="1560620" cy="12674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8" name="Left Bracket 35"/>
              <p:cNvSpPr/>
              <p:nvPr/>
            </p:nvSpPr>
            <p:spPr bwMode="auto">
              <a:xfrm rot="10800000">
                <a:off x="11084249" y="278304"/>
                <a:ext cx="340343" cy="6209529"/>
              </a:xfrm>
              <a:prstGeom prst="leftBracket">
                <a:avLst>
                  <a:gd name="adj" fmla="val 8333"/>
                </a:avLst>
              </a:prstGeom>
              <a:ln w="38100">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de-DE"/>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a:lstStyle>
              <a:p>
                <a:pPr algn="ctr">
                  <a:defRPr/>
                </a:pPr>
                <a:endParaRPr lang="de-DE" dirty="0"/>
              </a:p>
            </p:txBody>
          </p:sp>
          <p:sp>
            <p:nvSpPr>
              <p:cNvPr id="9" name="Rectangle 7"/>
              <p:cNvSpPr/>
              <p:nvPr/>
            </p:nvSpPr>
            <p:spPr bwMode="auto">
              <a:xfrm>
                <a:off x="9936070" y="6234266"/>
                <a:ext cx="1163430" cy="5807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914400">
                  <a:defRPr sz="1800">
                    <a:solidFill>
                      <a:schemeClr val="lt1"/>
                    </a:solidFill>
                    <a:latin typeface="+mn-lt"/>
                    <a:ea typeface="+mn-ea"/>
                    <a:cs typeface="+mn-cs"/>
                  </a:defRPr>
                </a:lvl1pPr>
                <a:lvl2pPr marL="457200" algn="l" defTabSz="914400">
                  <a:defRPr sz="1800">
                    <a:solidFill>
                      <a:schemeClr val="lt1"/>
                    </a:solidFill>
                    <a:latin typeface="+mn-lt"/>
                    <a:ea typeface="+mn-ea"/>
                    <a:cs typeface="+mn-cs"/>
                  </a:defRPr>
                </a:lvl2pPr>
                <a:lvl3pPr marL="914400" algn="l" defTabSz="914400">
                  <a:defRPr sz="1800">
                    <a:solidFill>
                      <a:schemeClr val="lt1"/>
                    </a:solidFill>
                    <a:latin typeface="+mn-lt"/>
                    <a:ea typeface="+mn-ea"/>
                    <a:cs typeface="+mn-cs"/>
                  </a:defRPr>
                </a:lvl3pPr>
                <a:lvl4pPr marL="1371600" algn="l" defTabSz="914400">
                  <a:defRPr sz="1800">
                    <a:solidFill>
                      <a:schemeClr val="lt1"/>
                    </a:solidFill>
                    <a:latin typeface="+mn-lt"/>
                    <a:ea typeface="+mn-ea"/>
                    <a:cs typeface="+mn-cs"/>
                  </a:defRPr>
                </a:lvl4pPr>
                <a:lvl5pPr marL="1828800" algn="l" defTabSz="914400">
                  <a:defRPr sz="1800">
                    <a:solidFill>
                      <a:schemeClr val="lt1"/>
                    </a:solidFill>
                    <a:latin typeface="+mn-lt"/>
                    <a:ea typeface="+mn-ea"/>
                    <a:cs typeface="+mn-cs"/>
                  </a:defRPr>
                </a:lvl5pPr>
                <a:lvl6pPr marL="2286000" algn="l" defTabSz="914400">
                  <a:defRPr sz="1800">
                    <a:solidFill>
                      <a:schemeClr val="lt1"/>
                    </a:solidFill>
                    <a:latin typeface="+mn-lt"/>
                    <a:ea typeface="+mn-ea"/>
                    <a:cs typeface="+mn-cs"/>
                  </a:defRPr>
                </a:lvl6pPr>
                <a:lvl7pPr marL="2743200" algn="l" defTabSz="914400">
                  <a:defRPr sz="1800">
                    <a:solidFill>
                      <a:schemeClr val="lt1"/>
                    </a:solidFill>
                    <a:latin typeface="+mn-lt"/>
                    <a:ea typeface="+mn-ea"/>
                    <a:cs typeface="+mn-cs"/>
                  </a:defRPr>
                </a:lvl7pPr>
                <a:lvl8pPr marL="3200400" algn="l" defTabSz="914400">
                  <a:defRPr sz="1800">
                    <a:solidFill>
                      <a:schemeClr val="lt1"/>
                    </a:solidFill>
                    <a:latin typeface="+mn-lt"/>
                    <a:ea typeface="+mn-ea"/>
                    <a:cs typeface="+mn-cs"/>
                  </a:defRPr>
                </a:lvl8pPr>
                <a:lvl9pPr marL="3657600" algn="l" defTabSz="914400">
                  <a:defRPr sz="1800">
                    <a:solidFill>
                      <a:schemeClr val="lt1"/>
                    </a:solidFill>
                    <a:latin typeface="+mn-lt"/>
                    <a:ea typeface="+mn-ea"/>
                    <a:cs typeface="+mn-cs"/>
                  </a:defRPr>
                </a:lvl9pPr>
              </a:lstStyle>
              <a:p>
                <a:pPr algn="ctr">
                  <a:defRPr/>
                </a:pPr>
                <a:endParaRPr lang="de-DE" dirty="0"/>
              </a:p>
            </p:txBody>
          </p:sp>
          <p:sp>
            <p:nvSpPr>
              <p:cNvPr id="10" name="Left Bracket 2"/>
              <p:cNvSpPr/>
              <p:nvPr/>
            </p:nvSpPr>
            <p:spPr bwMode="auto">
              <a:xfrm>
                <a:off x="1572341" y="278303"/>
                <a:ext cx="340343" cy="6209531"/>
              </a:xfrm>
              <a:prstGeom prst="leftBracket">
                <a:avLst>
                  <a:gd name="adj" fmla="val 8333"/>
                </a:avLst>
              </a:prstGeom>
              <a:ln w="38100">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de-DE"/>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a:lstStyle>
              <a:p>
                <a:pPr algn="ctr">
                  <a:defRPr/>
                </a:pPr>
                <a:endParaRPr lang="de-DE" dirty="0"/>
              </a:p>
            </p:txBody>
          </p:sp>
          <p:sp>
            <p:nvSpPr>
              <p:cNvPr id="11" name="Rectangle 5"/>
              <p:cNvSpPr/>
              <p:nvPr/>
            </p:nvSpPr>
            <p:spPr bwMode="auto">
              <a:xfrm>
                <a:off x="1774992" y="6247935"/>
                <a:ext cx="1302014" cy="4658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914400">
                  <a:defRPr sz="1800">
                    <a:solidFill>
                      <a:schemeClr val="lt1"/>
                    </a:solidFill>
                    <a:latin typeface="+mn-lt"/>
                    <a:ea typeface="+mn-ea"/>
                    <a:cs typeface="+mn-cs"/>
                  </a:defRPr>
                </a:lvl1pPr>
                <a:lvl2pPr marL="457200" algn="l" defTabSz="914400">
                  <a:defRPr sz="1800">
                    <a:solidFill>
                      <a:schemeClr val="lt1"/>
                    </a:solidFill>
                    <a:latin typeface="+mn-lt"/>
                    <a:ea typeface="+mn-ea"/>
                    <a:cs typeface="+mn-cs"/>
                  </a:defRPr>
                </a:lvl2pPr>
                <a:lvl3pPr marL="914400" algn="l" defTabSz="914400">
                  <a:defRPr sz="1800">
                    <a:solidFill>
                      <a:schemeClr val="lt1"/>
                    </a:solidFill>
                    <a:latin typeface="+mn-lt"/>
                    <a:ea typeface="+mn-ea"/>
                    <a:cs typeface="+mn-cs"/>
                  </a:defRPr>
                </a:lvl3pPr>
                <a:lvl4pPr marL="1371600" algn="l" defTabSz="914400">
                  <a:defRPr sz="1800">
                    <a:solidFill>
                      <a:schemeClr val="lt1"/>
                    </a:solidFill>
                    <a:latin typeface="+mn-lt"/>
                    <a:ea typeface="+mn-ea"/>
                    <a:cs typeface="+mn-cs"/>
                  </a:defRPr>
                </a:lvl4pPr>
                <a:lvl5pPr marL="1828800" algn="l" defTabSz="914400">
                  <a:defRPr sz="1800">
                    <a:solidFill>
                      <a:schemeClr val="lt1"/>
                    </a:solidFill>
                    <a:latin typeface="+mn-lt"/>
                    <a:ea typeface="+mn-ea"/>
                    <a:cs typeface="+mn-cs"/>
                  </a:defRPr>
                </a:lvl5pPr>
                <a:lvl6pPr marL="2286000" algn="l" defTabSz="914400">
                  <a:defRPr sz="1800">
                    <a:solidFill>
                      <a:schemeClr val="lt1"/>
                    </a:solidFill>
                    <a:latin typeface="+mn-lt"/>
                    <a:ea typeface="+mn-ea"/>
                    <a:cs typeface="+mn-cs"/>
                  </a:defRPr>
                </a:lvl6pPr>
                <a:lvl7pPr marL="2743200" algn="l" defTabSz="914400">
                  <a:defRPr sz="1800">
                    <a:solidFill>
                      <a:schemeClr val="lt1"/>
                    </a:solidFill>
                    <a:latin typeface="+mn-lt"/>
                    <a:ea typeface="+mn-ea"/>
                    <a:cs typeface="+mn-cs"/>
                  </a:defRPr>
                </a:lvl7pPr>
                <a:lvl8pPr marL="3200400" algn="l" defTabSz="914400">
                  <a:defRPr sz="1800">
                    <a:solidFill>
                      <a:schemeClr val="lt1"/>
                    </a:solidFill>
                    <a:latin typeface="+mn-lt"/>
                    <a:ea typeface="+mn-ea"/>
                    <a:cs typeface="+mn-cs"/>
                  </a:defRPr>
                </a:lvl8pPr>
                <a:lvl9pPr marL="3657600" algn="l" defTabSz="914400">
                  <a:defRPr sz="1800">
                    <a:solidFill>
                      <a:schemeClr val="lt1"/>
                    </a:solidFill>
                    <a:latin typeface="+mn-lt"/>
                    <a:ea typeface="+mn-ea"/>
                    <a:cs typeface="+mn-cs"/>
                  </a:defRPr>
                </a:lvl9pPr>
              </a:lstStyle>
              <a:p>
                <a:pPr algn="ctr">
                  <a:defRPr/>
                </a:pPr>
                <a:endParaRPr lang="de-DE" dirty="0"/>
              </a:p>
            </p:txBody>
          </p:sp>
          <p:grpSp>
            <p:nvGrpSpPr>
              <p:cNvPr id="12" name="Group 17"/>
              <p:cNvGrpSpPr/>
              <p:nvPr/>
            </p:nvGrpSpPr>
            <p:grpSpPr bwMode="auto">
              <a:xfrm>
                <a:off x="5520957" y="1484812"/>
                <a:ext cx="2605771" cy="1231848"/>
                <a:chOff x="5338464" y="1507677"/>
                <a:chExt cx="2605771" cy="1231848"/>
              </a:xfrm>
            </p:grpSpPr>
            <p:pic>
              <p:nvPicPr>
                <p:cNvPr id="51" name="Picture 3" descr="A person wearing glasses and smiling at the camera&#10;&#10;Description automatically generated"/>
                <p:cNvPicPr>
                  <a:picLocks noChangeAspect="1"/>
                </p:cNvPicPr>
                <p:nvPr/>
              </p:nvPicPr>
              <p:blipFill>
                <a:blip r:embed="rId3"/>
                <a:srcRect l="6875" r="18376" b="1"/>
                <a:stretch/>
              </p:blipFill>
              <p:spPr bwMode="auto">
                <a:xfrm>
                  <a:off x="6712387" y="1507677"/>
                  <a:ext cx="1231848" cy="1231848"/>
                </a:xfrm>
                <a:custGeom>
                  <a:avLst/>
                  <a:gdLst/>
                  <a:ahLst/>
                  <a:cxnLst/>
                  <a:rect l="l" t="t" r="r" b="b"/>
                  <a:pathLst>
                    <a:path w="2849586" h="2849586" extrusionOk="0">
                      <a:moveTo>
                        <a:pt x="1424793" y="0"/>
                      </a:moveTo>
                      <a:cubicBezTo>
                        <a:pt x="2211684" y="0"/>
                        <a:pt x="2849586" y="637902"/>
                        <a:pt x="2849586" y="1424793"/>
                      </a:cubicBezTo>
                      <a:cubicBezTo>
                        <a:pt x="2849586" y="2211684"/>
                        <a:pt x="2211684" y="2849586"/>
                        <a:pt x="1424793" y="2849586"/>
                      </a:cubicBezTo>
                      <a:cubicBezTo>
                        <a:pt x="637902" y="2849586"/>
                        <a:pt x="0" y="2211684"/>
                        <a:pt x="0" y="1424793"/>
                      </a:cubicBezTo>
                      <a:cubicBezTo>
                        <a:pt x="0" y="637902"/>
                        <a:pt x="637902" y="0"/>
                        <a:pt x="1424793" y="0"/>
                      </a:cubicBezTo>
                      <a:close/>
                    </a:path>
                  </a:pathLst>
                </a:custGeom>
                <a:ln w="3175">
                  <a:solidFill>
                    <a:schemeClr val="tx1"/>
                  </a:solidFill>
                </a:ln>
              </p:spPr>
            </p:pic>
            <p:sp>
              <p:nvSpPr>
                <p:cNvPr id="52" name="TextBox 6"/>
                <p:cNvSpPr txBox="1"/>
                <p:nvPr/>
              </p:nvSpPr>
              <p:spPr bwMode="auto">
                <a:xfrm>
                  <a:off x="5338464" y="1871016"/>
                  <a:ext cx="1517302" cy="560128"/>
                </a:xfrm>
                <a:prstGeom prst="roundRect">
                  <a:avLst>
                    <a:gd name="adj" fmla="val 16667"/>
                  </a:avLst>
                </a:prstGeom>
                <a:solidFill>
                  <a:srgbClr val="002060"/>
                </a:solidFill>
              </p:spPr>
              <p:txBody>
                <a:bodyPr wrap="square" rtlCol="0">
                  <a:spAutoFit/>
                </a:bodyPr>
                <a:lstStyle>
                  <a:defPPr>
                    <a:defRPr lang="de-DE"/>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a:lstStyle>
                <a:p>
                  <a:pPr algn="ctr">
                    <a:defRPr/>
                  </a:pPr>
                  <a:r>
                    <a:rPr lang="de-DE" sz="1000" b="1" dirty="0">
                      <a:solidFill>
                        <a:schemeClr val="bg1"/>
                      </a:solidFill>
                    </a:rPr>
                    <a:t>Dr. Merle Hönig</a:t>
                  </a:r>
                  <a:endParaRPr sz="1600" dirty="0"/>
                </a:p>
                <a:p>
                  <a:pPr algn="ctr">
                    <a:defRPr/>
                  </a:pPr>
                  <a:r>
                    <a:rPr lang="de-DE" sz="1000" dirty="0">
                      <a:solidFill>
                        <a:schemeClr val="bg1"/>
                      </a:solidFill>
                    </a:rPr>
                    <a:t>(</a:t>
                  </a:r>
                  <a:r>
                    <a:rPr lang="de-DE" sz="1000" dirty="0" err="1">
                      <a:solidFill>
                        <a:schemeClr val="bg1"/>
                      </a:solidFill>
                    </a:rPr>
                    <a:t>PostDoc</a:t>
                  </a:r>
                  <a:r>
                    <a:rPr lang="de-DE" sz="1000" dirty="0">
                      <a:solidFill>
                        <a:schemeClr val="bg1"/>
                      </a:solidFill>
                    </a:rPr>
                    <a:t>)</a:t>
                  </a:r>
                  <a:endParaRPr sz="1000" dirty="0">
                    <a:solidFill>
                      <a:schemeClr val="bg1"/>
                    </a:solidFill>
                  </a:endParaRPr>
                </a:p>
              </p:txBody>
            </p:sp>
          </p:grpSp>
          <p:grpSp>
            <p:nvGrpSpPr>
              <p:cNvPr id="13" name="Group 19"/>
              <p:cNvGrpSpPr/>
              <p:nvPr/>
            </p:nvGrpSpPr>
            <p:grpSpPr bwMode="auto">
              <a:xfrm>
                <a:off x="5520957" y="191243"/>
                <a:ext cx="2605771" cy="1231848"/>
                <a:chOff x="5338464" y="194605"/>
                <a:chExt cx="2605771" cy="1231848"/>
              </a:xfrm>
            </p:grpSpPr>
            <p:pic>
              <p:nvPicPr>
                <p:cNvPr id="49" name="Picture 8" descr="A person wearing a suit and tie smiling at the camera&#10;&#10;Description automatically generated"/>
                <p:cNvPicPr>
                  <a:picLocks noChangeAspect="1"/>
                </p:cNvPicPr>
                <p:nvPr/>
              </p:nvPicPr>
              <p:blipFill>
                <a:blip r:embed="rId4"/>
                <a:srcRect t="5250" r="1" b="28251"/>
                <a:stretch/>
              </p:blipFill>
              <p:spPr bwMode="auto">
                <a:xfrm>
                  <a:off x="6712387" y="194605"/>
                  <a:ext cx="1231848" cy="1231848"/>
                </a:xfrm>
                <a:custGeom>
                  <a:avLst/>
                  <a:gdLst/>
                  <a:ahLst/>
                  <a:cxnLst/>
                  <a:rect l="l" t="t" r="r" b="b"/>
                  <a:pathLst>
                    <a:path w="2849586" h="2849586" extrusionOk="0">
                      <a:moveTo>
                        <a:pt x="1424793" y="0"/>
                      </a:moveTo>
                      <a:cubicBezTo>
                        <a:pt x="2211684" y="0"/>
                        <a:pt x="2849586" y="637902"/>
                        <a:pt x="2849586" y="1424793"/>
                      </a:cubicBezTo>
                      <a:cubicBezTo>
                        <a:pt x="2849586" y="2211684"/>
                        <a:pt x="2211684" y="2849586"/>
                        <a:pt x="1424793" y="2849586"/>
                      </a:cubicBezTo>
                      <a:cubicBezTo>
                        <a:pt x="637902" y="2849586"/>
                        <a:pt x="0" y="2211684"/>
                        <a:pt x="0" y="1424793"/>
                      </a:cubicBezTo>
                      <a:cubicBezTo>
                        <a:pt x="0" y="637902"/>
                        <a:pt x="637902" y="0"/>
                        <a:pt x="1424793" y="0"/>
                      </a:cubicBezTo>
                      <a:close/>
                    </a:path>
                  </a:pathLst>
                </a:custGeom>
                <a:ln w="3175">
                  <a:solidFill>
                    <a:schemeClr val="tx1"/>
                  </a:solidFill>
                </a:ln>
              </p:spPr>
            </p:pic>
            <p:sp>
              <p:nvSpPr>
                <p:cNvPr id="50" name="TextBox 11"/>
                <p:cNvSpPr txBox="1"/>
                <p:nvPr/>
              </p:nvSpPr>
              <p:spPr bwMode="auto">
                <a:xfrm>
                  <a:off x="5338464" y="656165"/>
                  <a:ext cx="1517031" cy="560128"/>
                </a:xfrm>
                <a:prstGeom prst="roundRect">
                  <a:avLst>
                    <a:gd name="adj" fmla="val 16667"/>
                  </a:avLst>
                </a:prstGeom>
                <a:solidFill>
                  <a:srgbClr val="002060"/>
                </a:solidFill>
                <a:ln>
                  <a:solidFill>
                    <a:srgbClr val="002060"/>
                  </a:solidFill>
                </a:ln>
              </p:spPr>
              <p:txBody>
                <a:bodyPr wrap="square" rtlCol="0">
                  <a:spAutoFit/>
                </a:bodyPr>
                <a:lstStyle>
                  <a:defPPr>
                    <a:defRPr lang="de-DE"/>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a:lstStyle>
                <a:p>
                  <a:pPr algn="ctr">
                    <a:defRPr/>
                  </a:pPr>
                  <a:r>
                    <a:rPr lang="de-DE" sz="1000" b="1" dirty="0">
                      <a:solidFill>
                        <a:schemeClr val="bg1"/>
                      </a:solidFill>
                    </a:rPr>
                    <a:t>Dr. Gérard Bischof</a:t>
                  </a:r>
                  <a:endParaRPr sz="1600" dirty="0"/>
                </a:p>
                <a:p>
                  <a:pPr algn="ctr">
                    <a:defRPr/>
                  </a:pPr>
                  <a:r>
                    <a:rPr lang="de-DE" sz="1000" dirty="0">
                      <a:solidFill>
                        <a:schemeClr val="bg1"/>
                      </a:solidFill>
                    </a:rPr>
                    <a:t>(</a:t>
                  </a:r>
                  <a:r>
                    <a:rPr lang="de-DE" sz="1000" dirty="0" err="1">
                      <a:solidFill>
                        <a:schemeClr val="bg1"/>
                      </a:solidFill>
                    </a:rPr>
                    <a:t>PostDoc</a:t>
                  </a:r>
                  <a:r>
                    <a:rPr lang="de-DE" sz="1000" dirty="0">
                      <a:solidFill>
                        <a:schemeClr val="bg1"/>
                      </a:solidFill>
                    </a:rPr>
                    <a:t>)</a:t>
                  </a:r>
                  <a:endParaRPr sz="1000" dirty="0">
                    <a:solidFill>
                      <a:schemeClr val="bg1"/>
                    </a:solidFill>
                  </a:endParaRPr>
                </a:p>
              </p:txBody>
            </p:sp>
          </p:grpSp>
          <p:grpSp>
            <p:nvGrpSpPr>
              <p:cNvPr id="14" name="Group 22"/>
              <p:cNvGrpSpPr/>
              <p:nvPr/>
            </p:nvGrpSpPr>
            <p:grpSpPr bwMode="auto">
              <a:xfrm>
                <a:off x="8136167" y="882654"/>
                <a:ext cx="2970790" cy="1231848"/>
                <a:chOff x="7953674" y="886016"/>
                <a:chExt cx="2970790" cy="1231848"/>
              </a:xfrm>
            </p:grpSpPr>
            <p:pic>
              <p:nvPicPr>
                <p:cNvPr id="47" name="Picture 13" descr="A person smiling for the camera&#10;&#10;Description automatically generated"/>
                <p:cNvPicPr>
                  <a:picLocks noChangeAspect="1"/>
                </p:cNvPicPr>
                <p:nvPr/>
              </p:nvPicPr>
              <p:blipFill>
                <a:blip r:embed="rId5"/>
                <a:srcRect t="10375" b="14625"/>
                <a:stretch/>
              </p:blipFill>
              <p:spPr bwMode="auto">
                <a:xfrm>
                  <a:off x="7953674" y="886016"/>
                  <a:ext cx="1231848" cy="1231848"/>
                </a:xfrm>
                <a:custGeom>
                  <a:avLst/>
                  <a:gdLst/>
                  <a:ahLst/>
                  <a:cxnLst/>
                  <a:rect l="l" t="t" r="r" b="b"/>
                  <a:pathLst>
                    <a:path w="2849586" h="2849586" extrusionOk="0">
                      <a:moveTo>
                        <a:pt x="1424793" y="0"/>
                      </a:moveTo>
                      <a:cubicBezTo>
                        <a:pt x="2211684" y="0"/>
                        <a:pt x="2849586" y="637902"/>
                        <a:pt x="2849586" y="1424793"/>
                      </a:cubicBezTo>
                      <a:cubicBezTo>
                        <a:pt x="2849586" y="2211684"/>
                        <a:pt x="2211684" y="2849586"/>
                        <a:pt x="1424793" y="2849586"/>
                      </a:cubicBezTo>
                      <a:cubicBezTo>
                        <a:pt x="637902" y="2849586"/>
                        <a:pt x="0" y="2211684"/>
                        <a:pt x="0" y="1424793"/>
                      </a:cubicBezTo>
                      <a:cubicBezTo>
                        <a:pt x="0" y="637902"/>
                        <a:pt x="637902" y="0"/>
                        <a:pt x="1424793" y="0"/>
                      </a:cubicBezTo>
                      <a:close/>
                    </a:path>
                  </a:pathLst>
                </a:custGeom>
                <a:ln w="3175">
                  <a:solidFill>
                    <a:schemeClr val="tx1"/>
                  </a:solidFill>
                </a:ln>
              </p:spPr>
            </p:pic>
            <p:sp>
              <p:nvSpPr>
                <p:cNvPr id="48" name="TextBox 16"/>
                <p:cNvSpPr txBox="1"/>
                <p:nvPr/>
              </p:nvSpPr>
              <p:spPr bwMode="auto">
                <a:xfrm>
                  <a:off x="9063295" y="1267109"/>
                  <a:ext cx="1861169" cy="560128"/>
                </a:xfrm>
                <a:prstGeom prst="roundRect">
                  <a:avLst>
                    <a:gd name="adj" fmla="val 16667"/>
                  </a:avLst>
                </a:prstGeom>
                <a:solidFill>
                  <a:srgbClr val="002060"/>
                </a:solidFill>
              </p:spPr>
              <p:txBody>
                <a:bodyPr wrap="square" rtlCol="0">
                  <a:spAutoFit/>
                </a:bodyPr>
                <a:lstStyle>
                  <a:defPPr>
                    <a:defRPr lang="de-DE"/>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a:lstStyle>
                <a:p>
                  <a:pPr algn="ctr">
                    <a:defRPr/>
                  </a:pPr>
                  <a:r>
                    <a:rPr lang="de-DE" sz="1000" b="1">
                      <a:solidFill>
                        <a:schemeClr val="bg1"/>
                      </a:solidFill>
                    </a:rPr>
                    <a:t>Dr. Kathrin Giehl</a:t>
                  </a:r>
                  <a:endParaRPr sz="1600"/>
                </a:p>
                <a:p>
                  <a:pPr algn="ctr">
                    <a:defRPr/>
                  </a:pPr>
                  <a:r>
                    <a:rPr lang="de-DE" sz="1000">
                      <a:solidFill>
                        <a:schemeClr val="bg1"/>
                      </a:solidFill>
                    </a:rPr>
                    <a:t>(Study coordinator)</a:t>
                  </a:r>
                  <a:endParaRPr sz="1600"/>
                </a:p>
              </p:txBody>
            </p:sp>
          </p:grpSp>
          <p:grpSp>
            <p:nvGrpSpPr>
              <p:cNvPr id="15" name="Group 29"/>
              <p:cNvGrpSpPr/>
              <p:nvPr/>
            </p:nvGrpSpPr>
            <p:grpSpPr bwMode="auto">
              <a:xfrm>
                <a:off x="8136167" y="2187077"/>
                <a:ext cx="2970790" cy="1231848"/>
                <a:chOff x="7953674" y="2174656"/>
                <a:chExt cx="2970790" cy="1231848"/>
              </a:xfrm>
            </p:grpSpPr>
            <p:pic>
              <p:nvPicPr>
                <p:cNvPr id="45" name="Picture 18" descr="A person smiling for the camera&#10;&#10;Description automatically generated"/>
                <p:cNvPicPr>
                  <a:picLocks noChangeAspect="1"/>
                </p:cNvPicPr>
                <p:nvPr/>
              </p:nvPicPr>
              <p:blipFill>
                <a:blip r:embed="rId6"/>
                <a:srcRect t="6250" r="1" b="27251"/>
                <a:stretch/>
              </p:blipFill>
              <p:spPr bwMode="auto">
                <a:xfrm>
                  <a:off x="7953674" y="2174656"/>
                  <a:ext cx="1231848" cy="1231848"/>
                </a:xfrm>
                <a:custGeom>
                  <a:avLst/>
                  <a:gdLst/>
                  <a:ahLst/>
                  <a:cxnLst/>
                  <a:rect l="l" t="t" r="r" b="b"/>
                  <a:pathLst>
                    <a:path w="2849586" h="2849586" extrusionOk="0">
                      <a:moveTo>
                        <a:pt x="1424793" y="0"/>
                      </a:moveTo>
                      <a:cubicBezTo>
                        <a:pt x="2211684" y="0"/>
                        <a:pt x="2849586" y="637902"/>
                        <a:pt x="2849586" y="1424793"/>
                      </a:cubicBezTo>
                      <a:cubicBezTo>
                        <a:pt x="2849586" y="2211684"/>
                        <a:pt x="2211684" y="2849586"/>
                        <a:pt x="1424793" y="2849586"/>
                      </a:cubicBezTo>
                      <a:cubicBezTo>
                        <a:pt x="637902" y="2849586"/>
                        <a:pt x="0" y="2211684"/>
                        <a:pt x="0" y="1424793"/>
                      </a:cubicBezTo>
                      <a:cubicBezTo>
                        <a:pt x="0" y="637902"/>
                        <a:pt x="637902" y="0"/>
                        <a:pt x="1424793" y="0"/>
                      </a:cubicBezTo>
                      <a:close/>
                    </a:path>
                  </a:pathLst>
                </a:custGeom>
                <a:ln w="3175">
                  <a:solidFill>
                    <a:schemeClr val="tx1"/>
                  </a:solidFill>
                </a:ln>
              </p:spPr>
            </p:pic>
            <p:sp>
              <p:nvSpPr>
                <p:cNvPr id="46" name="TextBox 21"/>
                <p:cNvSpPr txBox="1"/>
                <p:nvPr/>
              </p:nvSpPr>
              <p:spPr bwMode="auto">
                <a:xfrm>
                  <a:off x="9063295" y="2565443"/>
                  <a:ext cx="1861169" cy="570900"/>
                </a:xfrm>
                <a:prstGeom prst="roundRect">
                  <a:avLst>
                    <a:gd name="adj" fmla="val 16667"/>
                  </a:avLst>
                </a:prstGeom>
                <a:solidFill>
                  <a:srgbClr val="002060"/>
                </a:solidFill>
              </p:spPr>
              <p:txBody>
                <a:bodyPr wrap="square" rtlCol="0">
                  <a:spAutoFit/>
                </a:bodyPr>
                <a:lstStyle>
                  <a:defPPr>
                    <a:defRPr lang="de-DE"/>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a:lstStyle>
                <a:p>
                  <a:pPr algn="ctr">
                    <a:defRPr/>
                  </a:pPr>
                  <a:r>
                    <a:rPr lang="de-DE" sz="1000" b="1">
                      <a:solidFill>
                        <a:schemeClr val="bg1"/>
                      </a:solidFill>
                    </a:rPr>
                    <a:t>Dr. Hendrik Theis</a:t>
                  </a:r>
                  <a:endParaRPr sz="1600"/>
                </a:p>
                <a:p>
                  <a:pPr algn="ctr">
                    <a:defRPr/>
                  </a:pPr>
                  <a:r>
                    <a:rPr lang="de-DE" sz="1000">
                      <a:solidFill>
                        <a:schemeClr val="bg1"/>
                      </a:solidFill>
                    </a:rPr>
                    <a:t>(MD)</a:t>
                  </a:r>
                  <a:endParaRPr sz="1000">
                    <a:solidFill>
                      <a:schemeClr val="bg1"/>
                    </a:solidFill>
                  </a:endParaRPr>
                </a:p>
              </p:txBody>
            </p:sp>
          </p:grpSp>
          <p:pic>
            <p:nvPicPr>
              <p:cNvPr id="43" name="Picture 26"/>
              <p:cNvPicPr/>
              <p:nvPr/>
            </p:nvPicPr>
            <p:blipFill>
              <a:blip r:embed="rId7"/>
              <a:srcRect b="17986"/>
              <a:stretch/>
            </p:blipFill>
            <p:spPr bwMode="auto">
              <a:xfrm>
                <a:off x="6924819" y="4035973"/>
                <a:ext cx="1231199" cy="1379442"/>
              </a:xfrm>
              <a:prstGeom prst="ellipse">
                <a:avLst/>
              </a:prstGeom>
              <a:ln w="63500" cap="rnd">
                <a:solidFill>
                  <a:schemeClr val="tx1"/>
                </a:solidFill>
              </a:ln>
              <a:effectLst/>
            </p:spPr>
          </p:pic>
          <p:grpSp>
            <p:nvGrpSpPr>
              <p:cNvPr id="21" name="Group 52"/>
              <p:cNvGrpSpPr/>
              <p:nvPr/>
            </p:nvGrpSpPr>
            <p:grpSpPr bwMode="auto">
              <a:xfrm>
                <a:off x="2954561" y="3597590"/>
                <a:ext cx="2591420" cy="2368061"/>
                <a:chOff x="-102066" y="2233234"/>
                <a:chExt cx="2591420" cy="2368061"/>
              </a:xfrm>
            </p:grpSpPr>
            <p:pic>
              <p:nvPicPr>
                <p:cNvPr id="33" name="Picture 53" descr="A person wearing glasses posing for the camera&#10;&#10;Description automatically generated"/>
                <p:cNvPicPr>
                  <a:picLocks noChangeAspect="1"/>
                </p:cNvPicPr>
                <p:nvPr/>
              </p:nvPicPr>
              <p:blipFill>
                <a:blip r:embed="rId8"/>
                <a:srcRect t="6000" b="27250"/>
                <a:stretch/>
              </p:blipFill>
              <p:spPr bwMode="auto">
                <a:xfrm>
                  <a:off x="348267" y="2233234"/>
                  <a:ext cx="1690754" cy="1690754"/>
                </a:xfrm>
                <a:custGeom>
                  <a:avLst/>
                  <a:gdLst/>
                  <a:ahLst/>
                  <a:cxnLst/>
                  <a:rect l="l" t="t" r="r" b="b"/>
                  <a:pathLst>
                    <a:path w="2849586" h="2849586" extrusionOk="0">
                      <a:moveTo>
                        <a:pt x="1424793" y="0"/>
                      </a:moveTo>
                      <a:cubicBezTo>
                        <a:pt x="2211684" y="0"/>
                        <a:pt x="2849586" y="637902"/>
                        <a:pt x="2849586" y="1424793"/>
                      </a:cubicBezTo>
                      <a:cubicBezTo>
                        <a:pt x="2849586" y="2211684"/>
                        <a:pt x="2211684" y="2849586"/>
                        <a:pt x="1424793" y="2849586"/>
                      </a:cubicBezTo>
                      <a:cubicBezTo>
                        <a:pt x="637902" y="2849586"/>
                        <a:pt x="0" y="2211684"/>
                        <a:pt x="0" y="1424793"/>
                      </a:cubicBezTo>
                      <a:cubicBezTo>
                        <a:pt x="0" y="637902"/>
                        <a:pt x="637902" y="0"/>
                        <a:pt x="1424793" y="0"/>
                      </a:cubicBezTo>
                      <a:close/>
                    </a:path>
                  </a:pathLst>
                </a:custGeom>
                <a:ln>
                  <a:solidFill>
                    <a:srgbClr val="002060"/>
                  </a:solidFill>
                </a:ln>
              </p:spPr>
            </p:pic>
            <p:sp>
              <p:nvSpPr>
                <p:cNvPr id="34" name="TextBox 54"/>
                <p:cNvSpPr txBox="1"/>
                <p:nvPr/>
              </p:nvSpPr>
              <p:spPr bwMode="auto">
                <a:xfrm>
                  <a:off x="-102066" y="3954964"/>
                  <a:ext cx="2591420" cy="646331"/>
                </a:xfrm>
                <a:prstGeom prst="rect">
                  <a:avLst/>
                </a:prstGeom>
                <a:noFill/>
              </p:spPr>
              <p:txBody>
                <a:bodyPr wrap="square" rtlCol="0">
                  <a:spAutoFit/>
                </a:bodyPr>
                <a:lstStyle>
                  <a:defPPr>
                    <a:defRPr lang="de-DE"/>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a:lstStyle>
                <a:p>
                  <a:pPr algn="ctr">
                    <a:defRPr/>
                  </a:pPr>
                  <a:r>
                    <a:rPr lang="de-DE" sz="1400" b="1">
                      <a:solidFill>
                        <a:srgbClr val="002060"/>
                      </a:solidFill>
                    </a:rPr>
                    <a:t>Prof. Dr. Alexander Drzezga</a:t>
                  </a:r>
                  <a:endParaRPr/>
                </a:p>
                <a:p>
                  <a:pPr algn="ctr">
                    <a:defRPr/>
                  </a:pPr>
                  <a:r>
                    <a:rPr lang="de-DE" sz="1100">
                      <a:solidFill>
                        <a:srgbClr val="002060"/>
                      </a:solidFill>
                    </a:rPr>
                    <a:t>Head of Dpt. Nuclear Medicine </a:t>
                  </a:r>
                  <a:endParaRPr/>
                </a:p>
                <a:p>
                  <a:pPr algn="ctr">
                    <a:defRPr/>
                  </a:pPr>
                  <a:r>
                    <a:rPr lang="de-DE" sz="1100">
                      <a:solidFill>
                        <a:srgbClr val="002060"/>
                      </a:solidFill>
                    </a:rPr>
                    <a:t>&amp; INM-II, Research Center Jülich</a:t>
                  </a:r>
                  <a:endParaRPr sz="1100">
                    <a:solidFill>
                      <a:srgbClr val="002060"/>
                    </a:solidFill>
                  </a:endParaRPr>
                </a:p>
              </p:txBody>
            </p:sp>
          </p:grpSp>
          <p:grpSp>
            <p:nvGrpSpPr>
              <p:cNvPr id="22" name="Group 55"/>
              <p:cNvGrpSpPr/>
              <p:nvPr/>
            </p:nvGrpSpPr>
            <p:grpSpPr bwMode="auto">
              <a:xfrm>
                <a:off x="2890777" y="836449"/>
                <a:ext cx="2655204" cy="2368061"/>
                <a:chOff x="9653865" y="2233234"/>
                <a:chExt cx="2655204" cy="2368061"/>
              </a:xfrm>
            </p:grpSpPr>
            <p:pic>
              <p:nvPicPr>
                <p:cNvPr id="31" name="Picture 56" descr="A person posing for the camera&#10;&#10;Description automatically generated"/>
                <p:cNvPicPr>
                  <a:picLocks noChangeAspect="1"/>
                </p:cNvPicPr>
                <p:nvPr/>
              </p:nvPicPr>
              <p:blipFill>
                <a:blip r:embed="rId9"/>
                <a:srcRect t="4375" b="28875"/>
                <a:stretch/>
              </p:blipFill>
              <p:spPr bwMode="auto">
                <a:xfrm>
                  <a:off x="10136090" y="2233234"/>
                  <a:ext cx="1690754" cy="1690754"/>
                </a:xfrm>
                <a:custGeom>
                  <a:avLst/>
                  <a:gdLst/>
                  <a:ahLst/>
                  <a:cxnLst/>
                  <a:rect l="l" t="t" r="r" b="b"/>
                  <a:pathLst>
                    <a:path w="2849586" h="2849586" extrusionOk="0">
                      <a:moveTo>
                        <a:pt x="1424793" y="0"/>
                      </a:moveTo>
                      <a:cubicBezTo>
                        <a:pt x="2211684" y="0"/>
                        <a:pt x="2849586" y="637902"/>
                        <a:pt x="2849586" y="1424793"/>
                      </a:cubicBezTo>
                      <a:cubicBezTo>
                        <a:pt x="2849586" y="2211684"/>
                        <a:pt x="2211684" y="2849586"/>
                        <a:pt x="1424793" y="2849586"/>
                      </a:cubicBezTo>
                      <a:cubicBezTo>
                        <a:pt x="637902" y="2849586"/>
                        <a:pt x="0" y="2211684"/>
                        <a:pt x="0" y="1424793"/>
                      </a:cubicBezTo>
                      <a:cubicBezTo>
                        <a:pt x="0" y="637902"/>
                        <a:pt x="637902" y="0"/>
                        <a:pt x="1424793" y="0"/>
                      </a:cubicBezTo>
                      <a:close/>
                    </a:path>
                  </a:pathLst>
                </a:custGeom>
                <a:ln w="9525">
                  <a:solidFill>
                    <a:srgbClr val="002060"/>
                  </a:solidFill>
                </a:ln>
              </p:spPr>
            </p:pic>
            <p:sp>
              <p:nvSpPr>
                <p:cNvPr id="32" name="TextBox 57"/>
                <p:cNvSpPr txBox="1"/>
                <p:nvPr/>
              </p:nvSpPr>
              <p:spPr bwMode="auto">
                <a:xfrm>
                  <a:off x="9653865" y="3954964"/>
                  <a:ext cx="2655204" cy="646331"/>
                </a:xfrm>
                <a:prstGeom prst="rect">
                  <a:avLst/>
                </a:prstGeom>
                <a:noFill/>
              </p:spPr>
              <p:txBody>
                <a:bodyPr wrap="square" rtlCol="0">
                  <a:spAutoFit/>
                </a:bodyPr>
                <a:lstStyle>
                  <a:defPPr>
                    <a:defRPr lang="de-DE"/>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a:lstStyle>
                <a:p>
                  <a:pPr algn="ctr">
                    <a:defRPr/>
                  </a:pPr>
                  <a:r>
                    <a:rPr lang="de-DE" sz="1400" b="1" dirty="0">
                      <a:solidFill>
                        <a:srgbClr val="002060"/>
                      </a:solidFill>
                    </a:rPr>
                    <a:t>Prof. Dr. Thilo van Eimeren</a:t>
                  </a:r>
                  <a:endParaRPr dirty="0"/>
                </a:p>
                <a:p>
                  <a:pPr algn="ctr">
                    <a:defRPr/>
                  </a:pPr>
                  <a:r>
                    <a:rPr lang="de-DE" sz="1100" dirty="0">
                      <a:solidFill>
                        <a:srgbClr val="002060"/>
                      </a:solidFill>
                    </a:rPr>
                    <a:t>Head </a:t>
                  </a:r>
                  <a:r>
                    <a:rPr lang="de-DE" sz="1100" dirty="0" err="1">
                      <a:solidFill>
                        <a:srgbClr val="002060"/>
                      </a:solidFill>
                    </a:rPr>
                    <a:t>of</a:t>
                  </a:r>
                  <a:r>
                    <a:rPr lang="de-DE" sz="1100" dirty="0">
                      <a:solidFill>
                        <a:srgbClr val="002060"/>
                      </a:solidFill>
                    </a:rPr>
                    <a:t> MMNI Group,</a:t>
                  </a:r>
                  <a:endParaRPr dirty="0"/>
                </a:p>
                <a:p>
                  <a:pPr algn="ctr">
                    <a:defRPr/>
                  </a:pPr>
                  <a:r>
                    <a:rPr lang="de-DE" sz="1100" dirty="0" err="1">
                      <a:solidFill>
                        <a:srgbClr val="002060"/>
                      </a:solidFill>
                    </a:rPr>
                    <a:t>Dpt</a:t>
                  </a:r>
                  <a:r>
                    <a:rPr lang="de-DE" sz="1100" dirty="0">
                      <a:solidFill>
                        <a:srgbClr val="002060"/>
                      </a:solidFill>
                    </a:rPr>
                    <a:t>. </a:t>
                  </a:r>
                  <a:r>
                    <a:rPr lang="de-DE" sz="1100" dirty="0" err="1">
                      <a:solidFill>
                        <a:srgbClr val="002060"/>
                      </a:solidFill>
                    </a:rPr>
                    <a:t>of</a:t>
                  </a:r>
                  <a:r>
                    <a:rPr lang="de-DE" sz="1100" dirty="0">
                      <a:solidFill>
                        <a:srgbClr val="002060"/>
                      </a:solidFill>
                    </a:rPr>
                    <a:t> </a:t>
                  </a:r>
                  <a:r>
                    <a:rPr lang="de-DE" sz="1100" dirty="0" err="1">
                      <a:solidFill>
                        <a:srgbClr val="002060"/>
                      </a:solidFill>
                    </a:rPr>
                    <a:t>Neurology</a:t>
                  </a:r>
                  <a:r>
                    <a:rPr lang="de-DE" sz="1100" dirty="0">
                      <a:solidFill>
                        <a:srgbClr val="002060"/>
                      </a:solidFill>
                    </a:rPr>
                    <a:t> &amp; Nuclear Medicine</a:t>
                  </a:r>
                  <a:endParaRPr dirty="0"/>
                </a:p>
              </p:txBody>
            </p:sp>
          </p:grpSp>
          <p:pic>
            <p:nvPicPr>
              <p:cNvPr id="23" name="Picture 15" descr="A picture containing logo&#10;&#10;Description automatically generated"/>
              <p:cNvPicPr>
                <a:picLocks noChangeAspect="1"/>
              </p:cNvPicPr>
              <p:nvPr/>
            </p:nvPicPr>
            <p:blipFill>
              <a:blip r:embed="rId10"/>
              <a:stretch/>
            </p:blipFill>
            <p:spPr bwMode="auto">
              <a:xfrm>
                <a:off x="1797264" y="6275927"/>
                <a:ext cx="1219194" cy="406398"/>
              </a:xfrm>
              <a:prstGeom prst="rect">
                <a:avLst/>
              </a:prstGeom>
            </p:spPr>
          </p:pic>
          <p:pic>
            <p:nvPicPr>
              <p:cNvPr id="24" name="Picture 20" descr="Text&#10;&#10;Description automatically generated"/>
              <p:cNvPicPr>
                <a:picLocks noChangeAspect="1"/>
              </p:cNvPicPr>
              <p:nvPr/>
            </p:nvPicPr>
            <p:blipFill>
              <a:blip r:embed="rId11"/>
              <a:stretch/>
            </p:blipFill>
            <p:spPr bwMode="auto">
              <a:xfrm>
                <a:off x="10121755" y="6164211"/>
                <a:ext cx="1062245" cy="514304"/>
              </a:xfrm>
              <a:prstGeom prst="rect">
                <a:avLst/>
              </a:prstGeom>
            </p:spPr>
          </p:pic>
          <p:pic>
            <p:nvPicPr>
              <p:cNvPr id="25" name="Picture 23" descr="Logo, company name&#10;&#10;Description automatically generated"/>
              <p:cNvPicPr>
                <a:picLocks noChangeAspect="1"/>
              </p:cNvPicPr>
              <p:nvPr/>
            </p:nvPicPr>
            <p:blipFill>
              <a:blip r:embed="rId12"/>
              <a:srcRect l="17741" r="47935"/>
              <a:stretch/>
            </p:blipFill>
            <p:spPr bwMode="auto">
              <a:xfrm>
                <a:off x="3017112" y="105022"/>
                <a:ext cx="513531" cy="421151"/>
              </a:xfrm>
              <a:prstGeom prst="rect">
                <a:avLst/>
              </a:prstGeom>
            </p:spPr>
          </p:pic>
          <p:pic>
            <p:nvPicPr>
              <p:cNvPr id="26" name="Bild 118" descr="_UKK_CD_SIGNETS_BBZW_061-43"/>
              <p:cNvPicPr/>
              <p:nvPr/>
            </p:nvPicPr>
            <p:blipFill>
              <a:blip r:embed="rId13"/>
              <a:srcRect l="3642" t="23547" r="71029" b="10346"/>
              <a:stretch/>
            </p:blipFill>
            <p:spPr bwMode="auto">
              <a:xfrm>
                <a:off x="1773138" y="51779"/>
                <a:ext cx="1178414" cy="421151"/>
              </a:xfrm>
              <a:prstGeom prst="rect">
                <a:avLst/>
              </a:prstGeom>
              <a:noFill/>
              <a:ln>
                <a:noFill/>
              </a:ln>
            </p:spPr>
          </p:pic>
          <p:sp>
            <p:nvSpPr>
              <p:cNvPr id="55" name="Rad 54"/>
              <p:cNvSpPr/>
              <p:nvPr/>
            </p:nvSpPr>
            <p:spPr>
              <a:xfrm>
                <a:off x="6314534" y="3477531"/>
                <a:ext cx="2443185" cy="2399741"/>
              </a:xfrm>
              <a:prstGeom prst="donu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27" name="Rectangle: Rounded Corners 27"/>
              <p:cNvSpPr/>
              <p:nvPr/>
            </p:nvSpPr>
            <p:spPr bwMode="auto">
              <a:xfrm>
                <a:off x="648779" y="2449312"/>
                <a:ext cx="2048181" cy="494872"/>
              </a:xfrm>
              <a:prstGeom prst="roundRect">
                <a:avLst>
                  <a:gd name="adj" fmla="val 16667"/>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914400">
                  <a:defRPr sz="1800">
                    <a:solidFill>
                      <a:schemeClr val="lt1"/>
                    </a:solidFill>
                    <a:latin typeface="+mn-lt"/>
                    <a:ea typeface="+mn-ea"/>
                    <a:cs typeface="+mn-cs"/>
                  </a:defRPr>
                </a:lvl1pPr>
                <a:lvl2pPr marL="457200" algn="l" defTabSz="914400">
                  <a:defRPr sz="1800">
                    <a:solidFill>
                      <a:schemeClr val="lt1"/>
                    </a:solidFill>
                    <a:latin typeface="+mn-lt"/>
                    <a:ea typeface="+mn-ea"/>
                    <a:cs typeface="+mn-cs"/>
                  </a:defRPr>
                </a:lvl2pPr>
                <a:lvl3pPr marL="914400" algn="l" defTabSz="914400">
                  <a:defRPr sz="1800">
                    <a:solidFill>
                      <a:schemeClr val="lt1"/>
                    </a:solidFill>
                    <a:latin typeface="+mn-lt"/>
                    <a:ea typeface="+mn-ea"/>
                    <a:cs typeface="+mn-cs"/>
                  </a:defRPr>
                </a:lvl3pPr>
                <a:lvl4pPr marL="1371600" algn="l" defTabSz="914400">
                  <a:defRPr sz="1800">
                    <a:solidFill>
                      <a:schemeClr val="lt1"/>
                    </a:solidFill>
                    <a:latin typeface="+mn-lt"/>
                    <a:ea typeface="+mn-ea"/>
                    <a:cs typeface="+mn-cs"/>
                  </a:defRPr>
                </a:lvl4pPr>
                <a:lvl5pPr marL="1828800" algn="l" defTabSz="914400">
                  <a:defRPr sz="1800">
                    <a:solidFill>
                      <a:schemeClr val="lt1"/>
                    </a:solidFill>
                    <a:latin typeface="+mn-lt"/>
                    <a:ea typeface="+mn-ea"/>
                    <a:cs typeface="+mn-cs"/>
                  </a:defRPr>
                </a:lvl5pPr>
                <a:lvl6pPr marL="2286000" algn="l" defTabSz="914400">
                  <a:defRPr sz="1800">
                    <a:solidFill>
                      <a:schemeClr val="lt1"/>
                    </a:solidFill>
                    <a:latin typeface="+mn-lt"/>
                    <a:ea typeface="+mn-ea"/>
                    <a:cs typeface="+mn-cs"/>
                  </a:defRPr>
                </a:lvl6pPr>
                <a:lvl7pPr marL="2743200" algn="l" defTabSz="914400">
                  <a:defRPr sz="1800">
                    <a:solidFill>
                      <a:schemeClr val="lt1"/>
                    </a:solidFill>
                    <a:latin typeface="+mn-lt"/>
                    <a:ea typeface="+mn-ea"/>
                    <a:cs typeface="+mn-cs"/>
                  </a:defRPr>
                </a:lvl7pPr>
                <a:lvl8pPr marL="3200400" algn="l" defTabSz="914400">
                  <a:defRPr sz="1800">
                    <a:solidFill>
                      <a:schemeClr val="lt1"/>
                    </a:solidFill>
                    <a:latin typeface="+mn-lt"/>
                    <a:ea typeface="+mn-ea"/>
                    <a:cs typeface="+mn-cs"/>
                  </a:defRPr>
                </a:lvl8pPr>
                <a:lvl9pPr marL="3657600" algn="l" defTabSz="914400">
                  <a:defRPr sz="1800">
                    <a:solidFill>
                      <a:schemeClr val="lt1"/>
                    </a:solidFill>
                    <a:latin typeface="+mn-lt"/>
                    <a:ea typeface="+mn-ea"/>
                    <a:cs typeface="+mn-cs"/>
                  </a:defRPr>
                </a:lvl9pPr>
              </a:lstStyle>
              <a:p>
                <a:pPr algn="ctr">
                  <a:defRPr/>
                </a:pPr>
                <a:r>
                  <a:rPr lang="de-DE" sz="2000" b="1" dirty="0" err="1">
                    <a:ln w="22225">
                      <a:solidFill>
                        <a:srgbClr val="00B0F0"/>
                      </a:solidFill>
                      <a:prstDash val="solid"/>
                    </a:ln>
                    <a:solidFill>
                      <a:schemeClr val="bg1"/>
                    </a:solidFill>
                  </a:rPr>
                  <a:t>M</a:t>
                </a:r>
                <a:r>
                  <a:rPr lang="de-DE" sz="2000" b="1" dirty="0" err="1"/>
                  <a:t>ulti</a:t>
                </a:r>
                <a:r>
                  <a:rPr lang="de-DE" sz="2000" b="1" dirty="0" err="1">
                    <a:ln w="22225">
                      <a:solidFill>
                        <a:srgbClr val="00B0F0"/>
                      </a:solidFill>
                      <a:prstDash val="solid"/>
                    </a:ln>
                    <a:solidFill>
                      <a:schemeClr val="bg1"/>
                    </a:solidFill>
                  </a:rPr>
                  <a:t>M</a:t>
                </a:r>
                <a:r>
                  <a:rPr lang="de-DE" sz="2000" b="1" dirty="0" err="1"/>
                  <a:t>odal</a:t>
                </a:r>
                <a:endParaRPr sz="1600" dirty="0"/>
              </a:p>
            </p:txBody>
          </p:sp>
          <p:sp>
            <p:nvSpPr>
              <p:cNvPr id="28" name="Rectangle: Rounded Corners 59"/>
              <p:cNvSpPr/>
              <p:nvPr/>
            </p:nvSpPr>
            <p:spPr bwMode="auto">
              <a:xfrm>
                <a:off x="415158" y="2972597"/>
                <a:ext cx="2421649" cy="494872"/>
              </a:xfrm>
              <a:prstGeom prst="roundRect">
                <a:avLst>
                  <a:gd name="adj" fmla="val 16667"/>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914400">
                  <a:defRPr sz="1800">
                    <a:solidFill>
                      <a:schemeClr val="lt1"/>
                    </a:solidFill>
                    <a:latin typeface="+mn-lt"/>
                    <a:ea typeface="+mn-ea"/>
                    <a:cs typeface="+mn-cs"/>
                  </a:defRPr>
                </a:lvl1pPr>
                <a:lvl2pPr marL="457200" algn="l" defTabSz="914400">
                  <a:defRPr sz="1800">
                    <a:solidFill>
                      <a:schemeClr val="lt1"/>
                    </a:solidFill>
                    <a:latin typeface="+mn-lt"/>
                    <a:ea typeface="+mn-ea"/>
                    <a:cs typeface="+mn-cs"/>
                  </a:defRPr>
                </a:lvl2pPr>
                <a:lvl3pPr marL="914400" algn="l" defTabSz="914400">
                  <a:defRPr sz="1800">
                    <a:solidFill>
                      <a:schemeClr val="lt1"/>
                    </a:solidFill>
                    <a:latin typeface="+mn-lt"/>
                    <a:ea typeface="+mn-ea"/>
                    <a:cs typeface="+mn-cs"/>
                  </a:defRPr>
                </a:lvl3pPr>
                <a:lvl4pPr marL="1371600" algn="l" defTabSz="914400">
                  <a:defRPr sz="1800">
                    <a:solidFill>
                      <a:schemeClr val="lt1"/>
                    </a:solidFill>
                    <a:latin typeface="+mn-lt"/>
                    <a:ea typeface="+mn-ea"/>
                    <a:cs typeface="+mn-cs"/>
                  </a:defRPr>
                </a:lvl4pPr>
                <a:lvl5pPr marL="1828800" algn="l" defTabSz="914400">
                  <a:defRPr sz="1800">
                    <a:solidFill>
                      <a:schemeClr val="lt1"/>
                    </a:solidFill>
                    <a:latin typeface="+mn-lt"/>
                    <a:ea typeface="+mn-ea"/>
                    <a:cs typeface="+mn-cs"/>
                  </a:defRPr>
                </a:lvl5pPr>
                <a:lvl6pPr marL="2286000" algn="l" defTabSz="914400">
                  <a:defRPr sz="1800">
                    <a:solidFill>
                      <a:schemeClr val="lt1"/>
                    </a:solidFill>
                    <a:latin typeface="+mn-lt"/>
                    <a:ea typeface="+mn-ea"/>
                    <a:cs typeface="+mn-cs"/>
                  </a:defRPr>
                </a:lvl6pPr>
                <a:lvl7pPr marL="2743200" algn="l" defTabSz="914400">
                  <a:defRPr sz="1800">
                    <a:solidFill>
                      <a:schemeClr val="lt1"/>
                    </a:solidFill>
                    <a:latin typeface="+mn-lt"/>
                    <a:ea typeface="+mn-ea"/>
                    <a:cs typeface="+mn-cs"/>
                  </a:defRPr>
                </a:lvl7pPr>
                <a:lvl8pPr marL="3200400" algn="l" defTabSz="914400">
                  <a:defRPr sz="1800">
                    <a:solidFill>
                      <a:schemeClr val="lt1"/>
                    </a:solidFill>
                    <a:latin typeface="+mn-lt"/>
                    <a:ea typeface="+mn-ea"/>
                    <a:cs typeface="+mn-cs"/>
                  </a:defRPr>
                </a:lvl8pPr>
                <a:lvl9pPr marL="3657600" algn="l" defTabSz="914400">
                  <a:defRPr sz="1800">
                    <a:solidFill>
                      <a:schemeClr val="lt1"/>
                    </a:solidFill>
                    <a:latin typeface="+mn-lt"/>
                    <a:ea typeface="+mn-ea"/>
                    <a:cs typeface="+mn-cs"/>
                  </a:defRPr>
                </a:lvl9pPr>
              </a:lstStyle>
              <a:p>
                <a:pPr algn="ctr">
                  <a:defRPr/>
                </a:pPr>
                <a:r>
                  <a:rPr lang="de-DE" sz="2000" b="1">
                    <a:ln w="22225">
                      <a:solidFill>
                        <a:srgbClr val="00B0F0"/>
                      </a:solidFill>
                      <a:prstDash val="solid"/>
                    </a:ln>
                    <a:solidFill>
                      <a:schemeClr val="bg1"/>
                    </a:solidFill>
                  </a:rPr>
                  <a:t>N</a:t>
                </a:r>
                <a:r>
                  <a:rPr lang="de-DE" sz="2000" b="1"/>
                  <a:t>euro</a:t>
                </a:r>
                <a:r>
                  <a:rPr lang="de-DE" sz="2000" b="1">
                    <a:ln w="22225">
                      <a:solidFill>
                        <a:srgbClr val="00B0F0"/>
                      </a:solidFill>
                      <a:prstDash val="solid"/>
                    </a:ln>
                    <a:solidFill>
                      <a:schemeClr val="bg1"/>
                    </a:solidFill>
                  </a:rPr>
                  <a:t>I</a:t>
                </a:r>
                <a:r>
                  <a:rPr lang="de-DE" sz="2000" b="1"/>
                  <a:t>maging</a:t>
                </a:r>
                <a:endParaRPr sz="1600"/>
              </a:p>
            </p:txBody>
          </p:sp>
          <p:sp>
            <p:nvSpPr>
              <p:cNvPr id="29" name="Rectangle: Rounded Corners 60"/>
              <p:cNvSpPr/>
              <p:nvPr/>
            </p:nvSpPr>
            <p:spPr bwMode="auto">
              <a:xfrm>
                <a:off x="648779" y="3495883"/>
                <a:ext cx="2048181" cy="494872"/>
              </a:xfrm>
              <a:prstGeom prst="roundRect">
                <a:avLst>
                  <a:gd name="adj" fmla="val 16667"/>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914400">
                  <a:defRPr sz="1800">
                    <a:solidFill>
                      <a:schemeClr val="lt1"/>
                    </a:solidFill>
                    <a:latin typeface="+mn-lt"/>
                    <a:ea typeface="+mn-ea"/>
                    <a:cs typeface="+mn-cs"/>
                  </a:defRPr>
                </a:lvl1pPr>
                <a:lvl2pPr marL="457200" algn="l" defTabSz="914400">
                  <a:defRPr sz="1800">
                    <a:solidFill>
                      <a:schemeClr val="lt1"/>
                    </a:solidFill>
                    <a:latin typeface="+mn-lt"/>
                    <a:ea typeface="+mn-ea"/>
                    <a:cs typeface="+mn-cs"/>
                  </a:defRPr>
                </a:lvl2pPr>
                <a:lvl3pPr marL="914400" algn="l" defTabSz="914400">
                  <a:defRPr sz="1800">
                    <a:solidFill>
                      <a:schemeClr val="lt1"/>
                    </a:solidFill>
                    <a:latin typeface="+mn-lt"/>
                    <a:ea typeface="+mn-ea"/>
                    <a:cs typeface="+mn-cs"/>
                  </a:defRPr>
                </a:lvl3pPr>
                <a:lvl4pPr marL="1371600" algn="l" defTabSz="914400">
                  <a:defRPr sz="1800">
                    <a:solidFill>
                      <a:schemeClr val="lt1"/>
                    </a:solidFill>
                    <a:latin typeface="+mn-lt"/>
                    <a:ea typeface="+mn-ea"/>
                    <a:cs typeface="+mn-cs"/>
                  </a:defRPr>
                </a:lvl4pPr>
                <a:lvl5pPr marL="1828800" algn="l" defTabSz="914400">
                  <a:defRPr sz="1800">
                    <a:solidFill>
                      <a:schemeClr val="lt1"/>
                    </a:solidFill>
                    <a:latin typeface="+mn-lt"/>
                    <a:ea typeface="+mn-ea"/>
                    <a:cs typeface="+mn-cs"/>
                  </a:defRPr>
                </a:lvl5pPr>
                <a:lvl6pPr marL="2286000" algn="l" defTabSz="914400">
                  <a:defRPr sz="1800">
                    <a:solidFill>
                      <a:schemeClr val="lt1"/>
                    </a:solidFill>
                    <a:latin typeface="+mn-lt"/>
                    <a:ea typeface="+mn-ea"/>
                    <a:cs typeface="+mn-cs"/>
                  </a:defRPr>
                </a:lvl6pPr>
                <a:lvl7pPr marL="2743200" algn="l" defTabSz="914400">
                  <a:defRPr sz="1800">
                    <a:solidFill>
                      <a:schemeClr val="lt1"/>
                    </a:solidFill>
                    <a:latin typeface="+mn-lt"/>
                    <a:ea typeface="+mn-ea"/>
                    <a:cs typeface="+mn-cs"/>
                  </a:defRPr>
                </a:lvl7pPr>
                <a:lvl8pPr marL="3200400" algn="l" defTabSz="914400">
                  <a:defRPr sz="1800">
                    <a:solidFill>
                      <a:schemeClr val="lt1"/>
                    </a:solidFill>
                    <a:latin typeface="+mn-lt"/>
                    <a:ea typeface="+mn-ea"/>
                    <a:cs typeface="+mn-cs"/>
                  </a:defRPr>
                </a:lvl8pPr>
                <a:lvl9pPr marL="3657600" algn="l" defTabSz="914400">
                  <a:defRPr sz="1800">
                    <a:solidFill>
                      <a:schemeClr val="lt1"/>
                    </a:solidFill>
                    <a:latin typeface="+mn-lt"/>
                    <a:ea typeface="+mn-ea"/>
                    <a:cs typeface="+mn-cs"/>
                  </a:defRPr>
                </a:lvl9pPr>
              </a:lstStyle>
              <a:p>
                <a:pPr algn="ctr">
                  <a:defRPr/>
                </a:pPr>
                <a:r>
                  <a:rPr lang="de-DE" sz="2000" b="1"/>
                  <a:t>Group</a:t>
                </a:r>
                <a:r>
                  <a:rPr lang="de-DE" sz="2000" b="1">
                    <a:ln w="22225">
                      <a:solidFill>
                        <a:srgbClr val="00B0F0"/>
                      </a:solidFill>
                      <a:prstDash val="solid"/>
                    </a:ln>
                    <a:solidFill>
                      <a:schemeClr val="bg1"/>
                    </a:solidFill>
                  </a:rPr>
                  <a:t>.de</a:t>
                </a:r>
                <a:endParaRPr sz="1600"/>
              </a:p>
            </p:txBody>
          </p:sp>
          <p:pic>
            <p:nvPicPr>
              <p:cNvPr id="30" name="Bild 2"/>
              <p:cNvPicPr>
                <a:picLocks noChangeAspect="1"/>
              </p:cNvPicPr>
              <p:nvPr/>
            </p:nvPicPr>
            <p:blipFill>
              <a:blip r:embed="rId14"/>
              <a:srcRect r="10501"/>
              <a:stretch/>
            </p:blipFill>
            <p:spPr bwMode="auto">
              <a:xfrm>
                <a:off x="10511369" y="43025"/>
                <a:ext cx="672631" cy="514304"/>
              </a:xfrm>
              <a:prstGeom prst="rect">
                <a:avLst/>
              </a:prstGeom>
            </p:spPr>
          </p:pic>
          <p:grpSp>
            <p:nvGrpSpPr>
              <p:cNvPr id="17" name="Group 14"/>
              <p:cNvGrpSpPr/>
              <p:nvPr/>
            </p:nvGrpSpPr>
            <p:grpSpPr bwMode="auto">
              <a:xfrm>
                <a:off x="5520957" y="2778381"/>
                <a:ext cx="2605449" cy="1231200"/>
                <a:chOff x="5338464" y="2775955"/>
                <a:chExt cx="2605449" cy="1231200"/>
              </a:xfrm>
            </p:grpSpPr>
            <p:pic>
              <p:nvPicPr>
                <p:cNvPr id="41" name="Picture 25" descr="A person posing for the camera&#10;&#10;Description automatically generated"/>
                <p:cNvPicPr>
                  <a:picLocks noChangeAspect="1"/>
                </p:cNvPicPr>
                <p:nvPr/>
              </p:nvPicPr>
              <p:blipFill>
                <a:blip r:embed="rId15"/>
                <a:srcRect t="2750" r="-1" b="17248"/>
                <a:stretch/>
              </p:blipFill>
              <p:spPr bwMode="auto">
                <a:xfrm>
                  <a:off x="6712713" y="2775955"/>
                  <a:ext cx="1231200" cy="1231200"/>
                </a:xfrm>
                <a:custGeom>
                  <a:avLst/>
                  <a:gdLst/>
                  <a:ahLst/>
                  <a:cxnLst/>
                  <a:rect l="l" t="t" r="r" b="b"/>
                  <a:pathLst>
                    <a:path w="4627646" h="4627648" extrusionOk="0">
                      <a:moveTo>
                        <a:pt x="2313823" y="0"/>
                      </a:moveTo>
                      <a:cubicBezTo>
                        <a:pt x="3591712" y="0"/>
                        <a:pt x="4627646" y="1035934"/>
                        <a:pt x="4627646" y="2313824"/>
                      </a:cubicBezTo>
                      <a:cubicBezTo>
                        <a:pt x="4627646" y="3591714"/>
                        <a:pt x="3591712" y="4627648"/>
                        <a:pt x="2313823" y="4627648"/>
                      </a:cubicBezTo>
                      <a:cubicBezTo>
                        <a:pt x="1035934" y="4627648"/>
                        <a:pt x="0" y="3591714"/>
                        <a:pt x="0" y="2313824"/>
                      </a:cubicBezTo>
                      <a:cubicBezTo>
                        <a:pt x="0" y="1035934"/>
                        <a:pt x="1035934" y="0"/>
                        <a:pt x="2313823" y="0"/>
                      </a:cubicBezTo>
                      <a:close/>
                    </a:path>
                  </a:pathLst>
                </a:custGeom>
                <a:ln w="3175">
                  <a:solidFill>
                    <a:schemeClr val="tx1"/>
                  </a:solidFill>
                </a:ln>
              </p:spPr>
            </p:pic>
            <p:sp>
              <p:nvSpPr>
                <p:cNvPr id="42" name="TextBox 24"/>
                <p:cNvSpPr txBox="1"/>
                <p:nvPr/>
              </p:nvSpPr>
              <p:spPr bwMode="auto">
                <a:xfrm>
                  <a:off x="5338464" y="3161706"/>
                  <a:ext cx="1517302" cy="570900"/>
                </a:xfrm>
                <a:prstGeom prst="roundRect">
                  <a:avLst>
                    <a:gd name="adj" fmla="val 16667"/>
                  </a:avLst>
                </a:prstGeom>
                <a:solidFill>
                  <a:srgbClr val="002060"/>
                </a:solidFill>
              </p:spPr>
              <p:txBody>
                <a:bodyPr wrap="square" rtlCol="0">
                  <a:spAutoFit/>
                </a:bodyPr>
                <a:lstStyle>
                  <a:defPPr>
                    <a:defRPr lang="de-DE"/>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a:lstStyle>
                <a:p>
                  <a:pPr algn="ctr">
                    <a:defRPr/>
                  </a:pPr>
                  <a:r>
                    <a:rPr lang="de-DE" sz="1000" b="1">
                      <a:solidFill>
                        <a:schemeClr val="bg1"/>
                      </a:solidFill>
                    </a:rPr>
                    <a:t>Elena Doering</a:t>
                  </a:r>
                  <a:endParaRPr sz="1600"/>
                </a:p>
                <a:p>
                  <a:pPr algn="ctr">
                    <a:defRPr/>
                  </a:pPr>
                  <a:r>
                    <a:rPr lang="de-DE" sz="1000">
                      <a:solidFill>
                        <a:schemeClr val="bg1"/>
                      </a:solidFill>
                    </a:rPr>
                    <a:t>(PhD student)</a:t>
                  </a:r>
                  <a:endParaRPr sz="1000">
                    <a:solidFill>
                      <a:schemeClr val="bg1"/>
                    </a:solidFill>
                  </a:endParaRPr>
                </a:p>
              </p:txBody>
            </p:sp>
          </p:grpSp>
          <p:grpSp>
            <p:nvGrpSpPr>
              <p:cNvPr id="20" name="Group 31"/>
              <p:cNvGrpSpPr/>
              <p:nvPr/>
            </p:nvGrpSpPr>
            <p:grpSpPr bwMode="auto">
              <a:xfrm>
                <a:off x="8148477" y="3491501"/>
                <a:ext cx="2958479" cy="1231200"/>
                <a:chOff x="7965984" y="3492847"/>
                <a:chExt cx="2958479" cy="1231200"/>
              </a:xfrm>
            </p:grpSpPr>
            <p:pic>
              <p:nvPicPr>
                <p:cNvPr id="35" name="Picture 42"/>
                <p:cNvPicPr/>
                <p:nvPr/>
              </p:nvPicPr>
              <p:blipFill>
                <a:blip r:embed="rId16"/>
                <a:srcRect b="37516"/>
                <a:stretch/>
              </p:blipFill>
              <p:spPr bwMode="auto">
                <a:xfrm>
                  <a:off x="7965984" y="3492847"/>
                  <a:ext cx="1231199" cy="1231200"/>
                </a:xfrm>
                <a:prstGeom prst="ellipse">
                  <a:avLst/>
                </a:prstGeom>
                <a:ln w="3175" cap="rnd">
                  <a:solidFill>
                    <a:schemeClr val="tx1"/>
                  </a:solidFill>
                </a:ln>
                <a:effectLst/>
              </p:spPr>
            </p:pic>
            <p:sp>
              <p:nvSpPr>
                <p:cNvPr id="36" name="TextBox 36"/>
                <p:cNvSpPr txBox="1"/>
                <p:nvPr/>
              </p:nvSpPr>
              <p:spPr bwMode="auto">
                <a:xfrm>
                  <a:off x="9063295" y="3845473"/>
                  <a:ext cx="1861168" cy="570900"/>
                </a:xfrm>
                <a:prstGeom prst="roundRect">
                  <a:avLst>
                    <a:gd name="adj" fmla="val 16667"/>
                  </a:avLst>
                </a:prstGeom>
                <a:solidFill>
                  <a:srgbClr val="002060"/>
                </a:solidFill>
              </p:spPr>
              <p:txBody>
                <a:bodyPr wrap="square" rtlCol="0">
                  <a:spAutoFit/>
                </a:bodyPr>
                <a:lstStyle>
                  <a:defPPr>
                    <a:defRPr lang="de-DE"/>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a:lstStyle>
                <a:p>
                  <a:pPr algn="ctr">
                    <a:defRPr/>
                  </a:pPr>
                  <a:r>
                    <a:rPr lang="de-DE" sz="1000" b="1">
                      <a:solidFill>
                        <a:schemeClr val="bg1"/>
                      </a:solidFill>
                    </a:rPr>
                    <a:t>Verena Dzialas</a:t>
                  </a:r>
                  <a:endParaRPr sz="1600"/>
                </a:p>
                <a:p>
                  <a:pPr algn="ctr">
                    <a:defRPr/>
                  </a:pPr>
                  <a:r>
                    <a:rPr lang="de-DE" sz="1000">
                      <a:solidFill>
                        <a:schemeClr val="bg1"/>
                      </a:solidFill>
                    </a:rPr>
                    <a:t>(PhD student)</a:t>
                  </a:r>
                  <a:endParaRPr sz="1000">
                    <a:solidFill>
                      <a:schemeClr val="bg1"/>
                    </a:solidFill>
                  </a:endParaRPr>
                </a:p>
              </p:txBody>
            </p:sp>
          </p:grpSp>
          <p:grpSp>
            <p:nvGrpSpPr>
              <p:cNvPr id="19" name="Group 32"/>
              <p:cNvGrpSpPr/>
              <p:nvPr/>
            </p:nvGrpSpPr>
            <p:grpSpPr bwMode="auto">
              <a:xfrm>
                <a:off x="8136492" y="4795275"/>
                <a:ext cx="2969507" cy="1231200"/>
                <a:chOff x="7953999" y="4798637"/>
                <a:chExt cx="2969507" cy="1231200"/>
              </a:xfrm>
            </p:grpSpPr>
            <p:pic>
              <p:nvPicPr>
                <p:cNvPr id="37" name="Picture 4"/>
                <p:cNvPicPr/>
                <p:nvPr/>
              </p:nvPicPr>
              <p:blipFill>
                <a:blip r:embed="rId17"/>
                <a:srcRect l="17132" t="12877" b="20236"/>
                <a:stretch/>
              </p:blipFill>
              <p:spPr bwMode="auto">
                <a:xfrm>
                  <a:off x="7953999" y="4798637"/>
                  <a:ext cx="1231235" cy="1231200"/>
                </a:xfrm>
                <a:prstGeom prst="ellipse">
                  <a:avLst/>
                </a:prstGeom>
                <a:ln w="3175" cap="rnd">
                  <a:solidFill>
                    <a:schemeClr val="tx1"/>
                  </a:solidFill>
                </a:ln>
                <a:effectLst/>
              </p:spPr>
            </p:pic>
            <p:sp>
              <p:nvSpPr>
                <p:cNvPr id="38" name="TextBox 41"/>
                <p:cNvSpPr txBox="1"/>
                <p:nvPr/>
              </p:nvSpPr>
              <p:spPr bwMode="auto">
                <a:xfrm>
                  <a:off x="9063707" y="5200868"/>
                  <a:ext cx="1859799" cy="560128"/>
                </a:xfrm>
                <a:prstGeom prst="roundRect">
                  <a:avLst>
                    <a:gd name="adj" fmla="val 16667"/>
                  </a:avLst>
                </a:prstGeom>
                <a:solidFill>
                  <a:srgbClr val="002060"/>
                </a:solidFill>
              </p:spPr>
              <p:txBody>
                <a:bodyPr wrap="square" rtlCol="0">
                  <a:spAutoFit/>
                </a:bodyPr>
                <a:lstStyle>
                  <a:defPPr>
                    <a:defRPr lang="de-DE"/>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a:lstStyle>
                <a:p>
                  <a:pPr algn="ctr">
                    <a:defRPr/>
                  </a:pPr>
                  <a:r>
                    <a:rPr lang="de-DE" sz="1000" b="1" dirty="0">
                      <a:solidFill>
                        <a:schemeClr val="bg1"/>
                      </a:solidFill>
                    </a:rPr>
                    <a:t>Magdalena Banwinkler</a:t>
                  </a:r>
                  <a:endParaRPr sz="1600" dirty="0"/>
                </a:p>
                <a:p>
                  <a:pPr algn="ctr">
                    <a:defRPr/>
                  </a:pPr>
                  <a:r>
                    <a:rPr lang="de-DE" sz="1000" dirty="0">
                      <a:solidFill>
                        <a:schemeClr val="bg1"/>
                      </a:solidFill>
                    </a:rPr>
                    <a:t>(</a:t>
                  </a:r>
                  <a:r>
                    <a:rPr lang="de-DE" sz="1000" dirty="0" err="1">
                      <a:solidFill>
                        <a:schemeClr val="bg1"/>
                      </a:solidFill>
                    </a:rPr>
                    <a:t>PhD</a:t>
                  </a:r>
                  <a:r>
                    <a:rPr lang="de-DE" sz="1000" dirty="0">
                      <a:solidFill>
                        <a:schemeClr val="bg1"/>
                      </a:solidFill>
                    </a:rPr>
                    <a:t> </a:t>
                  </a:r>
                  <a:r>
                    <a:rPr lang="de-DE" sz="1000" dirty="0" err="1">
                      <a:solidFill>
                        <a:schemeClr val="bg1"/>
                      </a:solidFill>
                    </a:rPr>
                    <a:t>student</a:t>
                  </a:r>
                  <a:r>
                    <a:rPr lang="de-DE" sz="1000" dirty="0">
                      <a:solidFill>
                        <a:schemeClr val="bg1"/>
                      </a:solidFill>
                    </a:rPr>
                    <a:t>)</a:t>
                  </a:r>
                  <a:endParaRPr sz="1000" dirty="0">
                    <a:solidFill>
                      <a:schemeClr val="bg1"/>
                    </a:solidFill>
                  </a:endParaRPr>
                </a:p>
              </p:txBody>
            </p:sp>
          </p:grpSp>
          <p:pic>
            <p:nvPicPr>
              <p:cNvPr id="56" name="Picture 25">
                <a:extLst>
                  <a:ext uri="{FF2B5EF4-FFF2-40B4-BE49-F238E27FC236}">
                    <a16:creationId xmlns:a16="http://schemas.microsoft.com/office/drawing/2014/main" id="{5FC9C6D1-E916-468F-BEDF-6A6DF344E126}"/>
                  </a:ext>
                </a:extLst>
              </p:cNvPr>
              <p:cNvPicPr>
                <a:picLocks noChangeAspect="1"/>
              </p:cNvPicPr>
              <p:nvPr/>
            </p:nvPicPr>
            <p:blipFill rotWithShape="1">
              <a:blip r:embed="rId18" cstate="print">
                <a:extLst>
                  <a:ext uri="{28A0092B-C50C-407E-A947-70E740481C1C}">
                    <a14:useLocalDpi xmlns:a14="http://schemas.microsoft.com/office/drawing/2010/main" val="0"/>
                  </a:ext>
                </a:extLst>
              </a:blip>
              <a:srcRect l="-1018" t="8948" r="1018" b="22216"/>
              <a:stretch/>
            </p:blipFill>
            <p:spPr bwMode="auto">
              <a:xfrm>
                <a:off x="6912288" y="5380422"/>
                <a:ext cx="1231199" cy="1231200"/>
              </a:xfrm>
              <a:custGeom>
                <a:avLst/>
                <a:gdLst/>
                <a:ahLst/>
                <a:cxnLst/>
                <a:rect l="l" t="t" r="r" b="b"/>
                <a:pathLst>
                  <a:path w="4627646" h="4627648" extrusionOk="0">
                    <a:moveTo>
                      <a:pt x="2313823" y="0"/>
                    </a:moveTo>
                    <a:cubicBezTo>
                      <a:pt x="3591712" y="0"/>
                      <a:pt x="4627646" y="1035934"/>
                      <a:pt x="4627646" y="2313824"/>
                    </a:cubicBezTo>
                    <a:cubicBezTo>
                      <a:pt x="4627646" y="3591714"/>
                      <a:pt x="3591712" y="4627648"/>
                      <a:pt x="2313823" y="4627648"/>
                    </a:cubicBezTo>
                    <a:cubicBezTo>
                      <a:pt x="1035934" y="4627648"/>
                      <a:pt x="0" y="3591714"/>
                      <a:pt x="0" y="2313824"/>
                    </a:cubicBezTo>
                    <a:cubicBezTo>
                      <a:pt x="0" y="1035934"/>
                      <a:pt x="1035934" y="0"/>
                      <a:pt x="2313823" y="0"/>
                    </a:cubicBezTo>
                    <a:close/>
                  </a:path>
                </a:pathLst>
              </a:custGeom>
              <a:ln w="3175">
                <a:solidFill>
                  <a:srgbClr val="002060"/>
                </a:solidFill>
              </a:ln>
            </p:spPr>
          </p:pic>
          <p:sp>
            <p:nvSpPr>
              <p:cNvPr id="40" name="TextBox 33"/>
              <p:cNvSpPr txBox="1"/>
              <p:nvPr/>
            </p:nvSpPr>
            <p:spPr bwMode="auto">
              <a:xfrm>
                <a:off x="5518428" y="5791281"/>
                <a:ext cx="1517302" cy="560128"/>
              </a:xfrm>
              <a:prstGeom prst="roundRect">
                <a:avLst>
                  <a:gd name="adj" fmla="val 16667"/>
                </a:avLst>
              </a:prstGeom>
              <a:solidFill>
                <a:srgbClr val="002060"/>
              </a:solidFill>
            </p:spPr>
            <p:txBody>
              <a:bodyPr wrap="square" rtlCol="0">
                <a:spAutoFit/>
              </a:bodyPr>
              <a:lstStyle>
                <a:defPPr>
                  <a:defRPr lang="de-DE"/>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a:lstStyle>
              <a:p>
                <a:pPr algn="ctr">
                  <a:defRPr/>
                </a:pPr>
                <a:r>
                  <a:rPr lang="de-DE" sz="1000" b="1" dirty="0">
                    <a:solidFill>
                      <a:schemeClr val="bg1"/>
                    </a:solidFill>
                  </a:rPr>
                  <a:t>Adrian </a:t>
                </a:r>
                <a:r>
                  <a:rPr lang="de-DE" sz="1000" b="1" dirty="0" err="1">
                    <a:solidFill>
                      <a:schemeClr val="bg1"/>
                    </a:solidFill>
                  </a:rPr>
                  <a:t>Asendorf</a:t>
                </a:r>
                <a:endParaRPr sz="1600" dirty="0"/>
              </a:p>
              <a:p>
                <a:pPr algn="ctr">
                  <a:defRPr/>
                </a:pPr>
                <a:r>
                  <a:rPr lang="de-DE" sz="1000" dirty="0">
                    <a:solidFill>
                      <a:schemeClr val="bg1"/>
                    </a:solidFill>
                  </a:rPr>
                  <a:t>(</a:t>
                </a:r>
                <a:r>
                  <a:rPr lang="de-DE" sz="1000" dirty="0" err="1">
                    <a:solidFill>
                      <a:schemeClr val="bg1"/>
                    </a:solidFill>
                  </a:rPr>
                  <a:t>PhD</a:t>
                </a:r>
                <a:r>
                  <a:rPr lang="de-DE" sz="1000" dirty="0">
                    <a:solidFill>
                      <a:schemeClr val="bg1"/>
                    </a:solidFill>
                  </a:rPr>
                  <a:t> </a:t>
                </a:r>
                <a:r>
                  <a:rPr lang="de-DE" sz="1000" dirty="0" err="1">
                    <a:solidFill>
                      <a:schemeClr val="bg1"/>
                    </a:solidFill>
                  </a:rPr>
                  <a:t>student</a:t>
                </a:r>
                <a:r>
                  <a:rPr lang="de-DE" sz="1000" dirty="0">
                    <a:solidFill>
                      <a:schemeClr val="bg1"/>
                    </a:solidFill>
                  </a:rPr>
                  <a:t>)</a:t>
                </a:r>
                <a:endParaRPr sz="1000" dirty="0">
                  <a:solidFill>
                    <a:schemeClr val="bg1"/>
                  </a:solidFill>
                </a:endParaRPr>
              </a:p>
            </p:txBody>
          </p:sp>
          <p:sp>
            <p:nvSpPr>
              <p:cNvPr id="44" name="TextBox 28"/>
              <p:cNvSpPr txBox="1"/>
              <p:nvPr/>
            </p:nvSpPr>
            <p:spPr bwMode="auto">
              <a:xfrm>
                <a:off x="5533710" y="4584948"/>
                <a:ext cx="1517302" cy="560128"/>
              </a:xfrm>
              <a:prstGeom prst="roundRect">
                <a:avLst>
                  <a:gd name="adj" fmla="val 16667"/>
                </a:avLst>
              </a:prstGeom>
              <a:solidFill>
                <a:srgbClr val="002060"/>
              </a:solidFill>
            </p:spPr>
            <p:txBody>
              <a:bodyPr wrap="square" rtlCol="0">
                <a:spAutoFit/>
              </a:bodyPr>
              <a:lstStyle>
                <a:defPPr>
                  <a:defRPr lang="de-DE"/>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a:lstStyle>
              <a:p>
                <a:pPr algn="ctr">
                  <a:defRPr/>
                </a:pPr>
                <a:r>
                  <a:rPr lang="de-DE" sz="1000" b="1" dirty="0">
                    <a:solidFill>
                      <a:schemeClr val="bg1"/>
                    </a:solidFill>
                  </a:rPr>
                  <a:t>Julia Pfeil</a:t>
                </a:r>
                <a:endParaRPr sz="1600" dirty="0"/>
              </a:p>
              <a:p>
                <a:pPr algn="ctr">
                  <a:defRPr/>
                </a:pPr>
                <a:r>
                  <a:rPr lang="de-DE" sz="1000" dirty="0">
                    <a:solidFill>
                      <a:schemeClr val="bg1"/>
                    </a:solidFill>
                  </a:rPr>
                  <a:t> (</a:t>
                </a:r>
                <a:r>
                  <a:rPr lang="de-DE" sz="1000" dirty="0" err="1">
                    <a:solidFill>
                      <a:schemeClr val="bg1"/>
                    </a:solidFill>
                  </a:rPr>
                  <a:t>PhD</a:t>
                </a:r>
                <a:r>
                  <a:rPr lang="de-DE" sz="1000" dirty="0">
                    <a:solidFill>
                      <a:schemeClr val="bg1"/>
                    </a:solidFill>
                  </a:rPr>
                  <a:t> </a:t>
                </a:r>
                <a:r>
                  <a:rPr lang="de-DE" sz="1000" dirty="0" err="1">
                    <a:solidFill>
                      <a:schemeClr val="bg1"/>
                    </a:solidFill>
                  </a:rPr>
                  <a:t>student</a:t>
                </a:r>
                <a:r>
                  <a:rPr lang="de-DE" sz="1000" dirty="0">
                    <a:solidFill>
                      <a:schemeClr val="bg1"/>
                    </a:solidFill>
                  </a:rPr>
                  <a:t>)</a:t>
                </a:r>
                <a:endParaRPr sz="1000" dirty="0">
                  <a:solidFill>
                    <a:schemeClr val="bg1"/>
                  </a:solidFill>
                </a:endParaRPr>
              </a:p>
            </p:txBody>
          </p:sp>
        </p:grpSp>
        <p:sp>
          <p:nvSpPr>
            <p:cNvPr id="65" name="Ellipse 64"/>
            <p:cNvSpPr/>
            <p:nvPr/>
          </p:nvSpPr>
          <p:spPr>
            <a:xfrm>
              <a:off x="5073484" y="4182291"/>
              <a:ext cx="933891" cy="940495"/>
            </a:xfrm>
            <a:prstGeom prst="ellipse">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Textfeld 2"/>
          <p:cNvSpPr txBox="1"/>
          <p:nvPr/>
        </p:nvSpPr>
        <p:spPr>
          <a:xfrm>
            <a:off x="375920" y="203200"/>
            <a:ext cx="6309360" cy="584775"/>
          </a:xfrm>
          <a:prstGeom prst="rect">
            <a:avLst/>
          </a:prstGeom>
          <a:noFill/>
        </p:spPr>
        <p:txBody>
          <a:bodyPr wrap="square" rtlCol="0">
            <a:spAutoFit/>
          </a:bodyPr>
          <a:lstStyle/>
          <a:p>
            <a:r>
              <a:rPr lang="en-US" sz="3200" b="1" dirty="0" smtClean="0">
                <a:solidFill>
                  <a:schemeClr val="tx2"/>
                </a:solidFill>
                <a:latin typeface="Raleway" panose="020B0604020202020204"/>
              </a:rPr>
              <a:t>Thank you for your attention!</a:t>
            </a:r>
            <a:endParaRPr lang="en-US" sz="3200" b="1" dirty="0">
              <a:solidFill>
                <a:schemeClr val="tx2"/>
              </a:solidFill>
              <a:latin typeface="Raleway" panose="020B0604020202020204"/>
            </a:endParaRPr>
          </a:p>
        </p:txBody>
      </p:sp>
      <p:pic>
        <p:nvPicPr>
          <p:cNvPr id="5" name="Grafik 4"/>
          <p:cNvPicPr>
            <a:picLocks noChangeAspect="1"/>
          </p:cNvPicPr>
          <p:nvPr/>
        </p:nvPicPr>
        <p:blipFill rotWithShape="1">
          <a:blip r:embed="rId19" cstate="print">
            <a:extLst>
              <a:ext uri="{28A0092B-C50C-407E-A947-70E740481C1C}">
                <a14:useLocalDpi xmlns:a14="http://schemas.microsoft.com/office/drawing/2010/main" val="0"/>
              </a:ext>
            </a:extLst>
          </a:blip>
          <a:srcRect l="664" t="3739" r="534" b="17074"/>
          <a:stretch/>
        </p:blipFill>
        <p:spPr>
          <a:xfrm>
            <a:off x="9858381" y="4459224"/>
            <a:ext cx="946696" cy="1010881"/>
          </a:xfrm>
          <a:prstGeom prst="ellipse">
            <a:avLst/>
          </a:prstGeom>
          <a:ln>
            <a:solidFill>
              <a:schemeClr val="tx1"/>
            </a:solidFill>
          </a:ln>
        </p:spPr>
      </p:pic>
      <p:pic>
        <p:nvPicPr>
          <p:cNvPr id="6" name="Grafik 5"/>
          <p:cNvPicPr>
            <a:picLocks noChangeAspect="1"/>
          </p:cNvPicPr>
          <p:nvPr/>
        </p:nvPicPr>
        <p:blipFill rotWithShape="1">
          <a:blip r:embed="rId20">
            <a:extLst>
              <a:ext uri="{28A0092B-C50C-407E-A947-70E740481C1C}">
                <a14:useLocalDpi xmlns:a14="http://schemas.microsoft.com/office/drawing/2010/main" val="0"/>
              </a:ext>
            </a:extLst>
          </a:blip>
          <a:srcRect l="18370" t="15940" r="44357" b="26416"/>
          <a:stretch/>
        </p:blipFill>
        <p:spPr>
          <a:xfrm>
            <a:off x="8713241" y="2082884"/>
            <a:ext cx="1306178" cy="1346712"/>
          </a:xfrm>
          <a:prstGeom prst="ellipse">
            <a:avLst/>
          </a:prstGeom>
          <a:ln>
            <a:solidFill>
              <a:schemeClr val="tx1"/>
            </a:solidFill>
          </a:ln>
        </p:spPr>
      </p:pic>
      <p:sp>
        <p:nvSpPr>
          <p:cNvPr id="53" name="TextBox 57"/>
          <p:cNvSpPr txBox="1"/>
          <p:nvPr/>
        </p:nvSpPr>
        <p:spPr bwMode="auto">
          <a:xfrm>
            <a:off x="8450427" y="3474385"/>
            <a:ext cx="2038252" cy="646331"/>
          </a:xfrm>
          <a:prstGeom prst="rect">
            <a:avLst/>
          </a:prstGeom>
          <a:noFill/>
        </p:spPr>
        <p:txBody>
          <a:bodyPr wrap="square" rtlCol="0">
            <a:spAutoFit/>
          </a:bodyPr>
          <a:lstStyle>
            <a:defPPr>
              <a:defRPr lang="de-DE"/>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a:lstStyle>
          <a:p>
            <a:pPr algn="ctr">
              <a:defRPr/>
            </a:pPr>
            <a:r>
              <a:rPr lang="de-DE" sz="1400" b="1" dirty="0">
                <a:solidFill>
                  <a:srgbClr val="002060"/>
                </a:solidFill>
              </a:rPr>
              <a:t>Prof. </a:t>
            </a:r>
            <a:r>
              <a:rPr lang="de-DE" sz="1400" b="1" dirty="0" smtClean="0">
                <a:solidFill>
                  <a:srgbClr val="002060"/>
                </a:solidFill>
              </a:rPr>
              <a:t>Dr. Simon Eickhoff</a:t>
            </a:r>
            <a:endParaRPr dirty="0"/>
          </a:p>
          <a:p>
            <a:pPr algn="ctr">
              <a:defRPr/>
            </a:pPr>
            <a:r>
              <a:rPr lang="en-US" sz="1100" dirty="0">
                <a:solidFill>
                  <a:srgbClr val="002060"/>
                </a:solidFill>
              </a:rPr>
              <a:t>Director of the Institute Brain and </a:t>
            </a:r>
            <a:r>
              <a:rPr lang="en-US" sz="1100" dirty="0" err="1">
                <a:solidFill>
                  <a:srgbClr val="002060"/>
                </a:solidFill>
              </a:rPr>
              <a:t>Behaviour</a:t>
            </a:r>
            <a:r>
              <a:rPr lang="en-US" sz="1100" dirty="0">
                <a:solidFill>
                  <a:srgbClr val="002060"/>
                </a:solidFill>
              </a:rPr>
              <a:t> (INM-7)</a:t>
            </a:r>
            <a:endParaRPr dirty="0"/>
          </a:p>
        </p:txBody>
      </p:sp>
      <p:sp>
        <p:nvSpPr>
          <p:cNvPr id="57" name="TextBox 11"/>
          <p:cNvSpPr txBox="1"/>
          <p:nvPr/>
        </p:nvSpPr>
        <p:spPr bwMode="auto">
          <a:xfrm>
            <a:off x="9519440" y="5294141"/>
            <a:ext cx="1622495" cy="442674"/>
          </a:xfrm>
          <a:prstGeom prst="roundRect">
            <a:avLst>
              <a:gd name="adj" fmla="val 16667"/>
            </a:avLst>
          </a:prstGeom>
          <a:solidFill>
            <a:srgbClr val="002060"/>
          </a:solidFill>
          <a:ln>
            <a:solidFill>
              <a:srgbClr val="002060"/>
            </a:solidFill>
          </a:ln>
        </p:spPr>
        <p:txBody>
          <a:bodyPr wrap="square" rtlCol="0">
            <a:spAutoFit/>
          </a:bodyPr>
          <a:lstStyle>
            <a:defPPr>
              <a:defRPr lang="de-DE"/>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a:lstStyle>
          <a:p>
            <a:pPr algn="ctr">
              <a:defRPr/>
            </a:pPr>
            <a:r>
              <a:rPr lang="de-DE" sz="1000" b="1" dirty="0">
                <a:solidFill>
                  <a:schemeClr val="bg1"/>
                </a:solidFill>
              </a:rPr>
              <a:t>Dr. </a:t>
            </a:r>
            <a:r>
              <a:rPr lang="de-DE" sz="1000" b="1" dirty="0" smtClean="0">
                <a:solidFill>
                  <a:schemeClr val="bg1"/>
                </a:solidFill>
              </a:rPr>
              <a:t>Georgios Antonopoulos</a:t>
            </a:r>
            <a:endParaRPr sz="1600" dirty="0"/>
          </a:p>
          <a:p>
            <a:pPr algn="ctr">
              <a:defRPr/>
            </a:pPr>
            <a:r>
              <a:rPr lang="de-DE" sz="1000" dirty="0">
                <a:solidFill>
                  <a:schemeClr val="bg1"/>
                </a:solidFill>
              </a:rPr>
              <a:t>(</a:t>
            </a:r>
            <a:r>
              <a:rPr lang="de-DE" sz="1000" dirty="0" err="1">
                <a:solidFill>
                  <a:schemeClr val="bg1"/>
                </a:solidFill>
              </a:rPr>
              <a:t>PostDoc</a:t>
            </a:r>
            <a:r>
              <a:rPr lang="de-DE" sz="1000" dirty="0">
                <a:solidFill>
                  <a:schemeClr val="bg1"/>
                </a:solidFill>
              </a:rPr>
              <a:t>)</a:t>
            </a:r>
            <a:endParaRPr sz="1000" dirty="0">
              <a:solidFill>
                <a:schemeClr val="bg1"/>
              </a:solidFill>
            </a:endParaRPr>
          </a:p>
        </p:txBody>
      </p:sp>
      <p:pic>
        <p:nvPicPr>
          <p:cNvPr id="4" name="Grafik 3"/>
          <p:cNvPicPr>
            <a:picLocks noChangeAspect="1"/>
          </p:cNvPicPr>
          <p:nvPr/>
        </p:nvPicPr>
        <p:blipFill rotWithShape="1">
          <a:blip r:embed="rId21" cstate="print">
            <a:extLst>
              <a:ext uri="{28A0092B-C50C-407E-A947-70E740481C1C}">
                <a14:useLocalDpi xmlns:a14="http://schemas.microsoft.com/office/drawing/2010/main" val="0"/>
              </a:ext>
            </a:extLst>
          </a:blip>
          <a:srcRect l="18531" t="16285" r="15545" b="33278"/>
          <a:stretch/>
        </p:blipFill>
        <p:spPr>
          <a:xfrm>
            <a:off x="10654841" y="2105414"/>
            <a:ext cx="1319300" cy="1344856"/>
          </a:xfrm>
          <a:prstGeom prst="ellipse">
            <a:avLst/>
          </a:prstGeom>
          <a:ln>
            <a:solidFill>
              <a:schemeClr val="tx1"/>
            </a:solidFill>
          </a:ln>
        </p:spPr>
      </p:pic>
      <p:sp>
        <p:nvSpPr>
          <p:cNvPr id="58" name="TextBox 57"/>
          <p:cNvSpPr txBox="1"/>
          <p:nvPr/>
        </p:nvSpPr>
        <p:spPr bwMode="auto">
          <a:xfrm>
            <a:off x="10246549" y="3474385"/>
            <a:ext cx="2038252" cy="646331"/>
          </a:xfrm>
          <a:prstGeom prst="rect">
            <a:avLst/>
          </a:prstGeom>
          <a:noFill/>
        </p:spPr>
        <p:txBody>
          <a:bodyPr wrap="square" rtlCol="0">
            <a:spAutoFit/>
          </a:bodyPr>
          <a:lstStyle>
            <a:defPPr>
              <a:defRPr lang="de-DE"/>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a:lstStyle>
          <a:p>
            <a:pPr algn="ctr">
              <a:defRPr/>
            </a:pPr>
            <a:r>
              <a:rPr lang="de-DE" sz="1400" b="1" dirty="0" smtClean="0">
                <a:solidFill>
                  <a:srgbClr val="002060"/>
                </a:solidFill>
              </a:rPr>
              <a:t>Dr. Kaustubh Patil</a:t>
            </a:r>
            <a:endParaRPr dirty="0"/>
          </a:p>
          <a:p>
            <a:pPr algn="ctr">
              <a:defRPr/>
            </a:pPr>
            <a:r>
              <a:rPr lang="en-US" sz="1100" dirty="0">
                <a:solidFill>
                  <a:srgbClr val="002060"/>
                </a:solidFill>
              </a:rPr>
              <a:t>Leader of the research group “Applied Machine Learning”</a:t>
            </a:r>
          </a:p>
        </p:txBody>
      </p:sp>
      <p:pic>
        <p:nvPicPr>
          <p:cNvPr id="18" name="Grafik 17"/>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9519440" y="1270540"/>
            <a:ext cx="1508824" cy="668776"/>
          </a:xfrm>
          <a:prstGeom prst="rect">
            <a:avLst/>
          </a:prstGeom>
        </p:spPr>
      </p:pic>
      <p:sp>
        <p:nvSpPr>
          <p:cNvPr id="67" name="Abgerundetes Rechteck 66"/>
          <p:cNvSpPr/>
          <p:nvPr/>
        </p:nvSpPr>
        <p:spPr>
          <a:xfrm>
            <a:off x="4977836" y="4608135"/>
            <a:ext cx="180788" cy="381345"/>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feld 6"/>
          <p:cNvSpPr txBox="1"/>
          <p:nvPr/>
        </p:nvSpPr>
        <p:spPr>
          <a:xfrm>
            <a:off x="8749107" y="6489641"/>
            <a:ext cx="3535694" cy="307777"/>
          </a:xfrm>
          <a:prstGeom prst="rect">
            <a:avLst/>
          </a:prstGeom>
          <a:noFill/>
        </p:spPr>
        <p:txBody>
          <a:bodyPr wrap="square" rtlCol="0">
            <a:spAutoFit/>
          </a:bodyPr>
          <a:lstStyle/>
          <a:p>
            <a:r>
              <a:rPr lang="en-US" sz="1400" b="1" dirty="0" smtClean="0">
                <a:latin typeface="Raleway" panose="020B0604020202020204"/>
              </a:rPr>
              <a:t>Contact info: elena.doering@uk-koeln.de</a:t>
            </a:r>
            <a:endParaRPr lang="en-US" sz="1400" b="1" dirty="0">
              <a:latin typeface="Raleway" panose="020B0604020202020204"/>
            </a:endParaRPr>
          </a:p>
        </p:txBody>
      </p:sp>
    </p:spTree>
    <p:extLst>
      <p:ext uri="{BB962C8B-B14F-4D97-AF65-F5344CB8AC3E}">
        <p14:creationId xmlns:p14="http://schemas.microsoft.com/office/powerpoint/2010/main" val="131043032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7667613" y="5992009"/>
            <a:ext cx="4524388" cy="8659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el 1"/>
          <p:cNvSpPr>
            <a:spLocks noGrp="1"/>
          </p:cNvSpPr>
          <p:nvPr>
            <p:ph type="title"/>
          </p:nvPr>
        </p:nvSpPr>
        <p:spPr/>
        <p:txBody>
          <a:bodyPr/>
          <a:lstStyle/>
          <a:p>
            <a:r>
              <a:rPr lang="en-US" dirty="0" smtClean="0"/>
              <a:t>A biological definition of brain age</a:t>
            </a:r>
            <a:endParaRPr lang="en-US" dirty="0"/>
          </a:p>
        </p:txBody>
      </p:sp>
      <p:pic>
        <p:nvPicPr>
          <p:cNvPr id="5" name="Grafik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9384" y="1962556"/>
            <a:ext cx="1634245" cy="1457746"/>
          </a:xfrm>
          <a:prstGeom prst="rect">
            <a:avLst/>
          </a:prstGeom>
        </p:spPr>
      </p:pic>
      <p:pic>
        <p:nvPicPr>
          <p:cNvPr id="7" name="Grafik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464182" y="1962556"/>
            <a:ext cx="1457745" cy="1457745"/>
          </a:xfrm>
          <a:prstGeom prst="rect">
            <a:avLst/>
          </a:prstGeom>
        </p:spPr>
      </p:pic>
      <p:pic>
        <p:nvPicPr>
          <p:cNvPr id="15" name="Grafik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08127" y="1705508"/>
            <a:ext cx="1683498" cy="1683498"/>
          </a:xfrm>
          <a:prstGeom prst="rect">
            <a:avLst/>
          </a:prstGeom>
        </p:spPr>
      </p:pic>
      <p:pic>
        <p:nvPicPr>
          <p:cNvPr id="16" name="Grafik 15"/>
          <p:cNvPicPr>
            <a:picLocks noChangeAspect="1"/>
          </p:cNvPicPr>
          <p:nvPr/>
        </p:nvPicPr>
        <p:blipFill rotWithShape="1">
          <a:blip r:embed="rId6" cstate="print">
            <a:extLst>
              <a:ext uri="{28A0092B-C50C-407E-A947-70E740481C1C}">
                <a14:useLocalDpi xmlns:a14="http://schemas.microsoft.com/office/drawing/2010/main" val="0"/>
              </a:ext>
            </a:extLst>
          </a:blip>
          <a:srcRect b="11746"/>
          <a:stretch/>
        </p:blipFill>
        <p:spPr>
          <a:xfrm>
            <a:off x="6666302" y="1610338"/>
            <a:ext cx="1766260" cy="1683498"/>
          </a:xfrm>
          <a:prstGeom prst="rect">
            <a:avLst/>
          </a:prstGeom>
        </p:spPr>
      </p:pic>
      <p:pic>
        <p:nvPicPr>
          <p:cNvPr id="17" name="Grafik 16"/>
          <p:cNvPicPr>
            <a:picLocks noChangeAspect="1"/>
          </p:cNvPicPr>
          <p:nvPr/>
        </p:nvPicPr>
        <p:blipFill rotWithShape="1">
          <a:blip r:embed="rId7" cstate="print">
            <a:extLst>
              <a:ext uri="{28A0092B-C50C-407E-A947-70E740481C1C}">
                <a14:useLocalDpi xmlns:a14="http://schemas.microsoft.com/office/drawing/2010/main" val="0"/>
              </a:ext>
            </a:extLst>
          </a:blip>
          <a:srcRect l="69017"/>
          <a:stretch/>
        </p:blipFill>
        <p:spPr>
          <a:xfrm>
            <a:off x="1703097" y="2547257"/>
            <a:ext cx="1217520" cy="2210408"/>
          </a:xfrm>
          <a:prstGeom prst="rect">
            <a:avLst/>
          </a:prstGeom>
        </p:spPr>
      </p:pic>
      <p:sp>
        <p:nvSpPr>
          <p:cNvPr id="19" name="Pfeil nach links 18"/>
          <p:cNvSpPr/>
          <p:nvPr/>
        </p:nvSpPr>
        <p:spPr>
          <a:xfrm>
            <a:off x="4080559" y="2321346"/>
            <a:ext cx="2135286" cy="794657"/>
          </a:xfrm>
          <a:prstGeom prst="lef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pic>
        <p:nvPicPr>
          <p:cNvPr id="21" name="Inhaltsplatzhalter 21"/>
          <p:cNvPicPr>
            <a:picLocks noChangeAspect="1"/>
          </p:cNvPicPr>
          <p:nvPr/>
        </p:nvPicPr>
        <p:blipFill rotWithShape="1">
          <a:blip r:embed="rId8" cstate="print">
            <a:duotone>
              <a:schemeClr val="accent6">
                <a:shade val="45000"/>
                <a:satMod val="135000"/>
              </a:schemeClr>
              <a:prstClr val="white"/>
            </a:duotone>
            <a:extLst>
              <a:ext uri="{28A0092B-C50C-407E-A947-70E740481C1C}">
                <a14:useLocalDpi xmlns:a14="http://schemas.microsoft.com/office/drawing/2010/main" val="0"/>
              </a:ext>
            </a:extLst>
          </a:blip>
          <a:srcRect l="51758" t="34915" r="27618" b="31305"/>
          <a:stretch/>
        </p:blipFill>
        <p:spPr>
          <a:xfrm>
            <a:off x="6666302" y="4301744"/>
            <a:ext cx="1924068" cy="2556256"/>
          </a:xfrm>
          <a:prstGeom prst="rect">
            <a:avLst/>
          </a:prstGeom>
        </p:spPr>
      </p:pic>
      <p:sp>
        <p:nvSpPr>
          <p:cNvPr id="25" name="Kreuz 24"/>
          <p:cNvSpPr/>
          <p:nvPr/>
        </p:nvSpPr>
        <p:spPr>
          <a:xfrm rot="2700000">
            <a:off x="4624657" y="2070974"/>
            <a:ext cx="1295400" cy="1295400"/>
          </a:xfrm>
          <a:prstGeom prst="plus">
            <a:avLst>
              <a:gd name="adj" fmla="val 46008"/>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Grafik 12"/>
          <p:cNvPicPr>
            <a:picLocks noChangeAspect="1"/>
          </p:cNvPicPr>
          <p:nvPr/>
        </p:nvPicPr>
        <p:blipFill>
          <a:blip r:embed="rId9" cstate="print">
            <a:clrChange>
              <a:clrFrom>
                <a:srgbClr val="000000"/>
              </a:clrFrom>
              <a:clrTo>
                <a:srgbClr val="000000">
                  <a:alpha val="0"/>
                </a:srgbClr>
              </a:clrTo>
            </a:clrChange>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7883234" y="4573418"/>
            <a:ext cx="1851546" cy="2144099"/>
          </a:xfrm>
          <a:prstGeom prst="rect">
            <a:avLst/>
          </a:prstGeom>
        </p:spPr>
      </p:pic>
      <p:sp>
        <p:nvSpPr>
          <p:cNvPr id="20" name="Pfeil nach links 19"/>
          <p:cNvSpPr/>
          <p:nvPr/>
        </p:nvSpPr>
        <p:spPr>
          <a:xfrm rot="16200000">
            <a:off x="7791359" y="3599530"/>
            <a:ext cx="1153117" cy="794657"/>
          </a:xfrm>
          <a:prstGeom prst="lef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8530370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2" name="Inhaltsplatzhalter 1"/>
          <p:cNvSpPr>
            <a:spLocks noGrp="1"/>
          </p:cNvSpPr>
          <p:nvPr>
            <p:ph sz="quarter" idx="13"/>
          </p:nvPr>
        </p:nvSpPr>
        <p:spPr>
          <a:xfrm>
            <a:off x="522514" y="1956390"/>
            <a:ext cx="11045072" cy="4065527"/>
          </a:xfrm>
        </p:spPr>
        <p:txBody>
          <a:bodyPr/>
          <a:lstStyle/>
          <a:p>
            <a:r>
              <a:rPr lang="en-US" sz="2000" b="1" dirty="0" smtClean="0">
                <a:latin typeface="Raleway"/>
                <a:ea typeface="Raleway"/>
                <a:cs typeface="Raleway"/>
                <a:sym typeface="Raleway"/>
              </a:rPr>
              <a:t>Brain-predicted age</a:t>
            </a:r>
            <a:r>
              <a:rPr lang="en-US" sz="1100" b="1" dirty="0" smtClean="0">
                <a:latin typeface="Raleway"/>
                <a:ea typeface="Raleway"/>
                <a:cs typeface="Raleway"/>
                <a:sym typeface="Raleway"/>
              </a:rPr>
              <a:t> </a:t>
            </a:r>
            <a:r>
              <a:rPr lang="en-US" sz="2000" dirty="0" smtClean="0">
                <a:latin typeface="Raleway"/>
                <a:ea typeface="Raleway"/>
                <a:cs typeface="Raleway"/>
                <a:sym typeface="Raleway"/>
              </a:rPr>
              <a:t>= </a:t>
            </a:r>
            <a:r>
              <a:rPr lang="en-US" sz="2000" dirty="0">
                <a:latin typeface="Raleway"/>
                <a:ea typeface="Raleway"/>
                <a:cs typeface="Raleway"/>
                <a:sym typeface="Raleway"/>
              </a:rPr>
              <a:t>machine learning algorithms learn to </a:t>
            </a:r>
            <a:r>
              <a:rPr lang="en-US" sz="2000" b="1" dirty="0">
                <a:latin typeface="Raleway"/>
                <a:ea typeface="Raleway"/>
                <a:cs typeface="Raleway"/>
                <a:sym typeface="Raleway"/>
              </a:rPr>
              <a:t>predict chronological </a:t>
            </a:r>
            <a:r>
              <a:rPr lang="en-US" sz="2000" b="1" dirty="0" smtClean="0">
                <a:latin typeface="Raleway"/>
                <a:ea typeface="Raleway"/>
                <a:cs typeface="Raleway"/>
                <a:sym typeface="Raleway"/>
              </a:rPr>
              <a:t>age </a:t>
            </a:r>
            <a:r>
              <a:rPr lang="en-US" sz="1100" b="1" dirty="0" smtClean="0">
                <a:latin typeface="Raleway"/>
                <a:ea typeface="Raleway"/>
                <a:cs typeface="Raleway"/>
                <a:sym typeface="Raleway"/>
              </a:rPr>
              <a:t>(CA)</a:t>
            </a:r>
            <a:r>
              <a:rPr lang="en-US" sz="2000" b="1" dirty="0" smtClean="0">
                <a:latin typeface="Raleway"/>
                <a:ea typeface="Raleway"/>
                <a:cs typeface="Raleway"/>
                <a:sym typeface="Raleway"/>
              </a:rPr>
              <a:t> </a:t>
            </a:r>
            <a:r>
              <a:rPr lang="en-US" sz="2000" b="1" dirty="0">
                <a:latin typeface="Raleway"/>
                <a:ea typeface="Raleway"/>
                <a:cs typeface="Raleway"/>
                <a:sym typeface="Raleway"/>
              </a:rPr>
              <a:t>from brain </a:t>
            </a:r>
            <a:r>
              <a:rPr lang="en-US" sz="2000" b="1" dirty="0" smtClean="0">
                <a:latin typeface="Raleway"/>
                <a:ea typeface="Raleway"/>
                <a:cs typeface="Raleway"/>
                <a:sym typeface="Raleway"/>
              </a:rPr>
              <a:t>scans</a:t>
            </a:r>
            <a:endParaRPr lang="en-US" sz="2000" b="1" dirty="0"/>
          </a:p>
        </p:txBody>
      </p:sp>
      <p:sp>
        <p:nvSpPr>
          <p:cNvPr id="98" name="Google Shape;98;p16"/>
          <p:cNvSpPr txBox="1">
            <a:spLocks noGrp="1"/>
          </p:cNvSpPr>
          <p:nvPr>
            <p:ph type="title"/>
          </p:nvPr>
        </p:nvSpPr>
        <p:spPr>
          <a:prstGeom prst="rect">
            <a:avLst/>
          </a:prstGeom>
        </p:spPr>
        <p:txBody>
          <a:bodyPr spcFirstLastPara="1" wrap="square" lIns="121900" tIns="121900" rIns="121900" bIns="121900" anchor="t" anchorCtr="0">
            <a:noAutofit/>
          </a:bodyPr>
          <a:lstStyle/>
          <a:p>
            <a:r>
              <a:rPr lang="de" sz="3600" dirty="0" smtClean="0"/>
              <a:t>Brain-predicted </a:t>
            </a:r>
            <a:r>
              <a:rPr lang="de" sz="3600" dirty="0"/>
              <a:t>a</a:t>
            </a:r>
            <a:r>
              <a:rPr lang="de" sz="3600" dirty="0" smtClean="0"/>
              <a:t>ge </a:t>
            </a:r>
            <a:r>
              <a:rPr lang="de" sz="3600" dirty="0"/>
              <a:t>&amp; </a:t>
            </a:r>
            <a:r>
              <a:rPr lang="de" sz="3600" dirty="0" smtClean="0"/>
              <a:t>BPAD</a:t>
            </a:r>
            <a:endParaRPr sz="3600" dirty="0"/>
          </a:p>
        </p:txBody>
      </p:sp>
      <p:grpSp>
        <p:nvGrpSpPr>
          <p:cNvPr id="99" name="Google Shape;99;p16"/>
          <p:cNvGrpSpPr/>
          <p:nvPr/>
        </p:nvGrpSpPr>
        <p:grpSpPr>
          <a:xfrm>
            <a:off x="140360" y="3172747"/>
            <a:ext cx="2862613" cy="2667649"/>
            <a:chOff x="6825657" y="1727427"/>
            <a:chExt cx="2212050" cy="2659666"/>
          </a:xfrm>
        </p:grpSpPr>
        <p:pic>
          <p:nvPicPr>
            <p:cNvPr id="100" name="Google Shape;100;p16"/>
            <p:cNvPicPr preferRelativeResize="0"/>
            <p:nvPr/>
          </p:nvPicPr>
          <p:blipFill>
            <a:blip r:embed="rId3">
              <a:alphaModFix/>
            </a:blip>
            <a:stretch>
              <a:fillRect/>
            </a:stretch>
          </p:blipFill>
          <p:spPr>
            <a:xfrm>
              <a:off x="6825657" y="1787542"/>
              <a:ext cx="2212050" cy="2599551"/>
            </a:xfrm>
            <a:prstGeom prst="rect">
              <a:avLst/>
            </a:prstGeom>
            <a:noFill/>
            <a:ln>
              <a:noFill/>
            </a:ln>
          </p:spPr>
        </p:pic>
        <p:pic>
          <p:nvPicPr>
            <p:cNvPr id="101" name="Google Shape;101;p16" descr="Stück Klebeband, mit dem eine Notiz auf der Folie befestigt ist"/>
            <p:cNvPicPr preferRelativeResize="0"/>
            <p:nvPr/>
          </p:nvPicPr>
          <p:blipFill rotWithShape="1">
            <a:blip r:embed="rId4">
              <a:alphaModFix/>
            </a:blip>
            <a:srcRect l="9244" t="5926" r="2118" b="10011"/>
            <a:stretch/>
          </p:blipFill>
          <p:spPr>
            <a:xfrm rot="154826">
              <a:off x="7393033" y="1727427"/>
              <a:ext cx="1077273" cy="382687"/>
            </a:xfrm>
            <a:prstGeom prst="rect">
              <a:avLst/>
            </a:prstGeom>
            <a:noFill/>
            <a:ln>
              <a:noFill/>
            </a:ln>
          </p:spPr>
        </p:pic>
        <p:sp>
          <p:nvSpPr>
            <p:cNvPr id="102" name="Google Shape;102;p16"/>
            <p:cNvSpPr txBox="1"/>
            <p:nvPr/>
          </p:nvSpPr>
          <p:spPr>
            <a:xfrm>
              <a:off x="6918207" y="2120385"/>
              <a:ext cx="1958799" cy="2004000"/>
            </a:xfrm>
            <a:prstGeom prst="rect">
              <a:avLst/>
            </a:prstGeom>
            <a:noFill/>
            <a:ln>
              <a:noFill/>
            </a:ln>
          </p:spPr>
          <p:txBody>
            <a:bodyPr spcFirstLastPara="1" wrap="square" lIns="121900" tIns="121900" rIns="121900" bIns="121900" anchor="t" anchorCtr="0">
              <a:noAutofit/>
            </a:bodyPr>
            <a:lstStyle/>
            <a:p>
              <a:pPr algn="ctr">
                <a:spcBef>
                  <a:spcPts val="0"/>
                </a:spcBef>
                <a:spcAft>
                  <a:spcPts val="0"/>
                </a:spcAft>
                <a:buClr>
                  <a:schemeClr val="dk2"/>
                </a:buClr>
                <a:buSzPts val="1100"/>
              </a:pPr>
              <a:r>
                <a:rPr lang="de-DE" sz="2000" b="1" dirty="0" smtClean="0">
                  <a:solidFill>
                    <a:schemeClr val="tx2"/>
                  </a:solidFill>
                  <a:latin typeface="Raleway"/>
                  <a:ea typeface="Raleway"/>
                  <a:cs typeface="Raleway"/>
                  <a:sym typeface="Raleway"/>
                </a:rPr>
                <a:t>BPAD</a:t>
              </a:r>
              <a:endParaRPr sz="2000" b="1" dirty="0">
                <a:solidFill>
                  <a:schemeClr val="tx2"/>
                </a:solidFill>
                <a:latin typeface="Raleway"/>
                <a:ea typeface="Raleway"/>
                <a:cs typeface="Raleway"/>
                <a:sym typeface="Raleway"/>
              </a:endParaRPr>
            </a:p>
            <a:p>
              <a:pPr>
                <a:spcBef>
                  <a:spcPts val="1067"/>
                </a:spcBef>
                <a:spcAft>
                  <a:spcPts val="0"/>
                </a:spcAft>
              </a:pPr>
              <a:r>
                <a:rPr lang="de" sz="1200" dirty="0">
                  <a:latin typeface="Raleway"/>
                  <a:ea typeface="Raleway"/>
                  <a:cs typeface="Raleway"/>
                  <a:sym typeface="Raleway"/>
                </a:rPr>
                <a:t>=</a:t>
              </a:r>
              <a:r>
                <a:rPr lang="de" sz="1200" dirty="0" smtClean="0">
                  <a:latin typeface="Raleway"/>
                  <a:ea typeface="Raleway"/>
                  <a:cs typeface="Raleway"/>
                  <a:sym typeface="Raleway"/>
                </a:rPr>
                <a:t> Difference </a:t>
              </a:r>
              <a:r>
                <a:rPr lang="de" sz="1200" dirty="0">
                  <a:latin typeface="Raleway"/>
                  <a:ea typeface="Raleway"/>
                  <a:cs typeface="Raleway"/>
                  <a:sym typeface="Raleway"/>
                </a:rPr>
                <a:t>between chronological age and brain-predicted </a:t>
              </a:r>
              <a:r>
                <a:rPr lang="de" sz="1200" dirty="0" smtClean="0">
                  <a:latin typeface="Raleway"/>
                  <a:ea typeface="Raleway"/>
                  <a:cs typeface="Raleway"/>
                  <a:sym typeface="Raleway"/>
                </a:rPr>
                <a:t>age</a:t>
              </a:r>
              <a:endParaRPr sz="1200" b="1" dirty="0">
                <a:latin typeface="Raleway"/>
                <a:ea typeface="Raleway"/>
                <a:cs typeface="Raleway"/>
                <a:sym typeface="Raleway"/>
              </a:endParaRPr>
            </a:p>
            <a:p>
              <a:pPr>
                <a:spcBef>
                  <a:spcPts val="1067"/>
                </a:spcBef>
                <a:spcAft>
                  <a:spcPts val="0"/>
                </a:spcAft>
              </a:pPr>
              <a:r>
                <a:rPr lang="de" sz="1200" dirty="0" smtClean="0">
                  <a:latin typeface="Raleway"/>
                  <a:ea typeface="Raleway"/>
                  <a:cs typeface="Raleway"/>
                  <a:sym typeface="Raleway"/>
                </a:rPr>
                <a:t>- </a:t>
              </a:r>
              <a:r>
                <a:rPr lang="de" sz="1200" b="1" dirty="0" smtClean="0">
                  <a:latin typeface="Raleway"/>
                  <a:ea typeface="Raleway"/>
                  <a:cs typeface="Raleway"/>
                  <a:sym typeface="Raleway"/>
                </a:rPr>
                <a:t>deviation </a:t>
              </a:r>
              <a:r>
                <a:rPr lang="de" sz="1200" b="1" dirty="0">
                  <a:latin typeface="Raleway"/>
                  <a:ea typeface="Raleway"/>
                  <a:cs typeface="Raleway"/>
                  <a:sym typeface="Raleway"/>
                </a:rPr>
                <a:t>from “normal” aging in a single number.</a:t>
              </a:r>
              <a:endParaRPr sz="1200" b="1" dirty="0">
                <a:latin typeface="Raleway"/>
                <a:ea typeface="Raleway"/>
                <a:cs typeface="Raleway"/>
                <a:sym typeface="Raleway"/>
              </a:endParaRPr>
            </a:p>
          </p:txBody>
        </p:sp>
      </p:grpSp>
      <p:sp>
        <p:nvSpPr>
          <p:cNvPr id="105" name="Google Shape;105;p16"/>
          <p:cNvSpPr txBox="1"/>
          <p:nvPr/>
        </p:nvSpPr>
        <p:spPr>
          <a:xfrm>
            <a:off x="3089760" y="5074704"/>
            <a:ext cx="9102239" cy="800179"/>
          </a:xfrm>
          <a:prstGeom prst="rect">
            <a:avLst/>
          </a:prstGeom>
          <a:noFill/>
          <a:ln>
            <a:noFill/>
          </a:ln>
        </p:spPr>
        <p:txBody>
          <a:bodyPr spcFirstLastPara="1" wrap="square" lIns="121900" tIns="121900" rIns="121900" bIns="121900" anchor="t" anchorCtr="0">
            <a:spAutoFit/>
          </a:bodyPr>
          <a:lstStyle/>
          <a:p>
            <a:pPr>
              <a:spcBef>
                <a:spcPts val="0"/>
              </a:spcBef>
              <a:spcAft>
                <a:spcPts val="0"/>
              </a:spcAft>
            </a:pPr>
            <a:r>
              <a:rPr lang="de" b="1" dirty="0" smtClean="0">
                <a:latin typeface="Raleway" panose="020B0604020202020204" charset="0"/>
                <a:ea typeface="Lato"/>
                <a:cs typeface="Lato"/>
                <a:sym typeface="Lato"/>
              </a:rPr>
              <a:t>Chronological Age </a:t>
            </a:r>
            <a:r>
              <a:rPr lang="de" b="1" dirty="0">
                <a:latin typeface="Raleway" panose="020B0604020202020204" charset="0"/>
                <a:ea typeface="Lato"/>
                <a:cs typeface="Lato"/>
                <a:sym typeface="Lato"/>
              </a:rPr>
              <a:t>= </a:t>
            </a:r>
            <a:r>
              <a:rPr lang="de" b="1" dirty="0" smtClean="0">
                <a:latin typeface="Raleway" panose="020B0604020202020204" charset="0"/>
                <a:ea typeface="Lato"/>
                <a:cs typeface="Lato"/>
                <a:sym typeface="Lato"/>
              </a:rPr>
              <a:t>63    Brain </a:t>
            </a:r>
            <a:r>
              <a:rPr lang="de" b="1" dirty="0">
                <a:latin typeface="Raleway" panose="020B0604020202020204" charset="0"/>
                <a:ea typeface="Lato"/>
                <a:cs typeface="Lato"/>
                <a:sym typeface="Lato"/>
              </a:rPr>
              <a:t>age </a:t>
            </a:r>
            <a:r>
              <a:rPr lang="de" b="1" dirty="0" smtClean="0">
                <a:latin typeface="Raleway" panose="020B0604020202020204" charset="0"/>
                <a:ea typeface="Lato"/>
                <a:cs typeface="Lato"/>
                <a:sym typeface="Lato"/>
              </a:rPr>
              <a:t>Prediction	 </a:t>
            </a:r>
            <a:r>
              <a:rPr lang="de" b="1" dirty="0" smtClean="0">
                <a:solidFill>
                  <a:schemeClr val="tx2"/>
                </a:solidFill>
                <a:latin typeface="Raleway" panose="020B0604020202020204" charset="0"/>
                <a:ea typeface="Lato"/>
                <a:cs typeface="Lato"/>
                <a:sym typeface="Lato"/>
              </a:rPr>
              <a:t>B</a:t>
            </a:r>
            <a:r>
              <a:rPr lang="de" b="1" dirty="0" smtClean="0">
                <a:latin typeface="Raleway" panose="020B0604020202020204" charset="0"/>
                <a:ea typeface="Lato"/>
                <a:cs typeface="Lato"/>
                <a:sym typeface="Lato"/>
              </a:rPr>
              <a:t>rain-</a:t>
            </a:r>
            <a:r>
              <a:rPr lang="de" b="1" dirty="0" smtClean="0">
                <a:solidFill>
                  <a:schemeClr val="tx2"/>
                </a:solidFill>
                <a:latin typeface="Raleway" panose="020B0604020202020204" charset="0"/>
                <a:ea typeface="Lato"/>
                <a:cs typeface="Lato"/>
                <a:sym typeface="Lato"/>
              </a:rPr>
              <a:t>P</a:t>
            </a:r>
            <a:r>
              <a:rPr lang="de" b="1" dirty="0" smtClean="0">
                <a:latin typeface="Raleway" panose="020B0604020202020204" charset="0"/>
                <a:ea typeface="Lato"/>
                <a:cs typeface="Lato"/>
                <a:sym typeface="Lato"/>
              </a:rPr>
              <a:t>redicted </a:t>
            </a:r>
            <a:r>
              <a:rPr lang="de" b="1" dirty="0">
                <a:solidFill>
                  <a:schemeClr val="tx2"/>
                </a:solidFill>
                <a:latin typeface="Raleway" panose="020B0604020202020204" charset="0"/>
                <a:ea typeface="Lato"/>
                <a:cs typeface="Lato"/>
                <a:sym typeface="Lato"/>
              </a:rPr>
              <a:t>A</a:t>
            </a:r>
            <a:r>
              <a:rPr lang="de" b="1" dirty="0">
                <a:latin typeface="Raleway" panose="020B0604020202020204" charset="0"/>
                <a:ea typeface="Lato"/>
                <a:cs typeface="Lato"/>
                <a:sym typeface="Lato"/>
              </a:rPr>
              <a:t>ge </a:t>
            </a:r>
            <a:r>
              <a:rPr lang="de" b="1" dirty="0">
                <a:solidFill>
                  <a:schemeClr val="tx2"/>
                </a:solidFill>
                <a:latin typeface="Raleway" panose="020B0604020202020204" charset="0"/>
                <a:ea typeface="Lato"/>
                <a:cs typeface="Lato"/>
                <a:sym typeface="Lato"/>
              </a:rPr>
              <a:t>D</a:t>
            </a:r>
            <a:r>
              <a:rPr lang="de" b="1" dirty="0">
                <a:latin typeface="Raleway" panose="020B0604020202020204" charset="0"/>
                <a:ea typeface="Lato"/>
                <a:cs typeface="Lato"/>
                <a:sym typeface="Lato"/>
              </a:rPr>
              <a:t>ifference </a:t>
            </a:r>
            <a:r>
              <a:rPr lang="de" b="1" dirty="0" smtClean="0">
                <a:latin typeface="Raleway" panose="020B0604020202020204" charset="0"/>
                <a:ea typeface="Lato"/>
                <a:cs typeface="Lato"/>
                <a:sym typeface="Lato"/>
              </a:rPr>
              <a:t>							   = </a:t>
            </a:r>
            <a:r>
              <a:rPr lang="de" b="1" dirty="0">
                <a:latin typeface="Raleway" panose="020B0604020202020204" charset="0"/>
                <a:ea typeface="Lato"/>
                <a:cs typeface="Lato"/>
                <a:sym typeface="Lato"/>
              </a:rPr>
              <a:t>12 </a:t>
            </a:r>
            <a:r>
              <a:rPr lang="de" b="1" dirty="0" smtClean="0">
                <a:latin typeface="Raleway" panose="020B0604020202020204" charset="0"/>
                <a:ea typeface="Lato"/>
                <a:cs typeface="Lato"/>
                <a:sym typeface="Lato"/>
              </a:rPr>
              <a:t>years</a:t>
            </a:r>
            <a:endParaRPr lang="en-US" b="1" dirty="0"/>
          </a:p>
        </p:txBody>
      </p:sp>
      <p:pic>
        <p:nvPicPr>
          <p:cNvPr id="12" name="Grafik 11"/>
          <p:cNvPicPr>
            <a:picLocks noChangeAspect="1"/>
          </p:cNvPicPr>
          <p:nvPr/>
        </p:nvPicPr>
        <p:blipFill>
          <a:blip r:embed="rId5"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5767288" y="3805182"/>
            <a:ext cx="1246656" cy="1246656"/>
          </a:xfrm>
          <a:prstGeom prst="rect">
            <a:avLst/>
          </a:prstGeom>
        </p:spPr>
      </p:pic>
      <p:grpSp>
        <p:nvGrpSpPr>
          <p:cNvPr id="47" name="Gruppieren 46"/>
          <p:cNvGrpSpPr/>
          <p:nvPr/>
        </p:nvGrpSpPr>
        <p:grpSpPr>
          <a:xfrm>
            <a:off x="6619179" y="3446190"/>
            <a:ext cx="1128118" cy="603357"/>
            <a:chOff x="6804957" y="2899587"/>
            <a:chExt cx="1128118" cy="603357"/>
          </a:xfrm>
        </p:grpSpPr>
        <p:sp>
          <p:nvSpPr>
            <p:cNvPr id="13" name="Ovale Legende 12"/>
            <p:cNvSpPr/>
            <p:nvPr/>
          </p:nvSpPr>
          <p:spPr>
            <a:xfrm>
              <a:off x="6804957" y="2899587"/>
              <a:ext cx="1128118" cy="603357"/>
            </a:xfrm>
            <a:prstGeom prst="wedgeEllipseCallout">
              <a:avLst>
                <a:gd name="adj1" fmla="val -38401"/>
                <a:gd name="adj2" fmla="val 61376"/>
              </a:avLst>
            </a:prstGeom>
            <a:solidFill>
              <a:schemeClr val="bg1"/>
            </a:solidFill>
            <a:ln w="190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feld 13"/>
            <p:cNvSpPr txBox="1"/>
            <p:nvPr/>
          </p:nvSpPr>
          <p:spPr>
            <a:xfrm>
              <a:off x="6933106" y="3062765"/>
              <a:ext cx="999969" cy="276999"/>
            </a:xfrm>
            <a:prstGeom prst="rect">
              <a:avLst/>
            </a:prstGeom>
            <a:noFill/>
          </p:spPr>
          <p:txBody>
            <a:bodyPr wrap="square" rtlCol="0">
              <a:spAutoFit/>
            </a:bodyPr>
            <a:lstStyle/>
            <a:p>
              <a:r>
                <a:rPr lang="en-US" sz="1200" b="1" dirty="0" smtClean="0">
                  <a:latin typeface="Courier New" panose="02070309020205020404" pitchFamily="49" charset="0"/>
                  <a:cs typeface="Courier New" panose="02070309020205020404" pitchFamily="49" charset="0"/>
                </a:rPr>
                <a:t>age = 75</a:t>
              </a:r>
              <a:endParaRPr lang="en-US" sz="1200" b="1" dirty="0">
                <a:latin typeface="Courier New" panose="02070309020205020404" pitchFamily="49" charset="0"/>
                <a:cs typeface="Courier New" panose="02070309020205020404" pitchFamily="49" charset="0"/>
              </a:endParaRPr>
            </a:p>
          </p:txBody>
        </p:sp>
      </p:grpSp>
      <p:sp>
        <p:nvSpPr>
          <p:cNvPr id="10" name="Textfeld 9"/>
          <p:cNvSpPr txBox="1"/>
          <p:nvPr/>
        </p:nvSpPr>
        <p:spPr>
          <a:xfrm>
            <a:off x="8817715" y="4567562"/>
            <a:ext cx="3029641" cy="276999"/>
          </a:xfrm>
          <a:prstGeom prst="rect">
            <a:avLst/>
          </a:prstGeom>
          <a:noFill/>
        </p:spPr>
        <p:txBody>
          <a:bodyPr wrap="square" rtlCol="0">
            <a:spAutoFit/>
          </a:bodyPr>
          <a:lstStyle/>
          <a:p>
            <a:r>
              <a:rPr lang="en-US" sz="1200" b="1" dirty="0" smtClean="0">
                <a:latin typeface="Raleway" panose="020B0604020202020204" charset="0"/>
              </a:rPr>
              <a:t>CA = 63	                  BPA = 75</a:t>
            </a:r>
            <a:endParaRPr lang="en-US" sz="1200" b="1" dirty="0">
              <a:latin typeface="Raleway" panose="020B0604020202020204" charset="0"/>
            </a:endParaRPr>
          </a:p>
        </p:txBody>
      </p:sp>
      <p:sp>
        <p:nvSpPr>
          <p:cNvPr id="32" name="Geschweifte Klammer rechts 31"/>
          <p:cNvSpPr/>
          <p:nvPr/>
        </p:nvSpPr>
        <p:spPr>
          <a:xfrm rot="16200000" flipH="1">
            <a:off x="9935342" y="3804635"/>
            <a:ext cx="242081" cy="2321932"/>
          </a:xfrm>
          <a:prstGeom prst="rightBrace">
            <a:avLst>
              <a:gd name="adj1" fmla="val 54487"/>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pic>
        <p:nvPicPr>
          <p:cNvPr id="3" name="Grafik 2"/>
          <p:cNvPicPr>
            <a:picLocks noChangeAspect="1"/>
          </p:cNvPicPr>
          <p:nvPr/>
        </p:nvPicPr>
        <p:blipFill>
          <a:blip r:embed="rId6">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3273926" y="3253480"/>
            <a:ext cx="2143125" cy="1905000"/>
          </a:xfrm>
          <a:prstGeom prst="rect">
            <a:avLst/>
          </a:prstGeom>
        </p:spPr>
      </p:pic>
      <p:pic>
        <p:nvPicPr>
          <p:cNvPr id="20" name="Grafik 19"/>
          <p:cNvPicPr>
            <a:picLocks noChangeAspect="1"/>
          </p:cNvPicPr>
          <p:nvPr/>
        </p:nvPicPr>
        <p:blipFill>
          <a:blip r:embed="rId6">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8599188" y="3381765"/>
            <a:ext cx="1325861" cy="1178543"/>
          </a:xfrm>
          <a:prstGeom prst="rect">
            <a:avLst/>
          </a:prstGeom>
        </p:spPr>
      </p:pic>
      <p:pic>
        <p:nvPicPr>
          <p:cNvPr id="22" name="Grafik 21"/>
          <p:cNvPicPr>
            <a:picLocks noChangeAspect="1"/>
          </p:cNvPicPr>
          <p:nvPr/>
        </p:nvPicPr>
        <p:blipFill>
          <a:blip r:embed="rId6">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0179859" y="3389018"/>
            <a:ext cx="1325861" cy="1178543"/>
          </a:xfrm>
          <a:prstGeom prst="rect">
            <a:avLst/>
          </a:prstGeom>
        </p:spPr>
      </p:pic>
    </p:spTree>
    <p:extLst>
      <p:ext uri="{BB962C8B-B14F-4D97-AF65-F5344CB8AC3E}">
        <p14:creationId xmlns:p14="http://schemas.microsoft.com/office/powerpoint/2010/main" val="90089618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2" name="Google Shape;92;p15"/>
          <p:cNvSpPr txBox="1">
            <a:spLocks noGrp="1"/>
          </p:cNvSpPr>
          <p:nvPr>
            <p:ph type="title"/>
          </p:nvPr>
        </p:nvSpPr>
        <p:spPr>
          <a:prstGeom prst="rect">
            <a:avLst/>
          </a:prstGeom>
        </p:spPr>
        <p:txBody>
          <a:bodyPr spcFirstLastPara="1" wrap="square" lIns="121900" tIns="121900" rIns="121900" bIns="121900" anchor="t" anchorCtr="0">
            <a:noAutofit/>
          </a:bodyPr>
          <a:lstStyle/>
          <a:p>
            <a:pPr>
              <a:spcAft>
                <a:spcPts val="2133"/>
              </a:spcAft>
            </a:pPr>
            <a:r>
              <a:rPr lang="de" sz="3600" dirty="0"/>
              <a:t>Brain a</a:t>
            </a:r>
            <a:r>
              <a:rPr lang="de" sz="3600" dirty="0" smtClean="0"/>
              <a:t>ge </a:t>
            </a:r>
            <a:r>
              <a:rPr lang="de" sz="3600" dirty="0"/>
              <a:t>c</a:t>
            </a:r>
            <a:r>
              <a:rPr lang="de" sz="3600" dirty="0" smtClean="0"/>
              <a:t>an have various </a:t>
            </a:r>
            <a:r>
              <a:rPr lang="de" sz="3600" dirty="0"/>
              <a:t>clinical </a:t>
            </a:r>
            <a:r>
              <a:rPr lang="de" sz="3600" dirty="0" smtClean="0"/>
              <a:t>functions</a:t>
            </a:r>
            <a:endParaRPr sz="3600" dirty="0"/>
          </a:p>
        </p:txBody>
      </p:sp>
      <p:graphicFrame>
        <p:nvGraphicFramePr>
          <p:cNvPr id="2" name="Diagramm 1"/>
          <p:cNvGraphicFramePr/>
          <p:nvPr>
            <p:extLst>
              <p:ext uri="{D42A27DB-BD31-4B8C-83A1-F6EECF244321}">
                <p14:modId xmlns:p14="http://schemas.microsoft.com/office/powerpoint/2010/main" val="613259758"/>
              </p:ext>
            </p:extLst>
          </p:nvPr>
        </p:nvGraphicFramePr>
        <p:xfrm>
          <a:off x="507375" y="1198130"/>
          <a:ext cx="9085804"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 name="Grafik 7"/>
          <p:cNvPicPr>
            <a:picLocks noChangeAspect="1"/>
          </p:cNvPicPr>
          <p:nvPr/>
        </p:nvPicPr>
        <p:blipFill>
          <a:blip r:embed="rId8" cstate="print">
            <a:clrChange>
              <a:clrFrom>
                <a:srgbClr val="000000"/>
              </a:clrFrom>
              <a:clrTo>
                <a:srgbClr val="000000">
                  <a:alpha val="0"/>
                </a:srgbClr>
              </a:clrTo>
            </a:clrChange>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9999113" y="2942258"/>
            <a:ext cx="1851546" cy="2144099"/>
          </a:xfrm>
          <a:prstGeom prst="rect">
            <a:avLst/>
          </a:prstGeom>
        </p:spPr>
      </p:pic>
    </p:spTree>
    <p:extLst>
      <p:ext uri="{BB962C8B-B14F-4D97-AF65-F5344CB8AC3E}">
        <p14:creationId xmlns:p14="http://schemas.microsoft.com/office/powerpoint/2010/main" val="243681959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Grafik 51"/>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7126857" y="2808180"/>
            <a:ext cx="1297887" cy="1502958"/>
          </a:xfrm>
          <a:prstGeom prst="rect">
            <a:avLst/>
          </a:prstGeom>
        </p:spPr>
      </p:pic>
      <p:sp>
        <p:nvSpPr>
          <p:cNvPr id="2" name="Inhaltsplatzhalter 1"/>
          <p:cNvSpPr>
            <a:spLocks noGrp="1"/>
          </p:cNvSpPr>
          <p:nvPr>
            <p:ph sz="quarter" idx="13"/>
          </p:nvPr>
        </p:nvSpPr>
        <p:spPr/>
        <p:txBody>
          <a:bodyPr/>
          <a:lstStyle/>
          <a:p>
            <a:pPr marL="457200" indent="-457200">
              <a:buAutoNum type="arabicPeriod"/>
            </a:pPr>
            <a:r>
              <a:rPr lang="en-US" sz="2000" dirty="0" smtClean="0"/>
              <a:t>Compare </a:t>
            </a:r>
            <a:r>
              <a:rPr lang="en-US" sz="2000" b="1" dirty="0" smtClean="0"/>
              <a:t>precision of brain-predicted age using MRI and FDG-PET </a:t>
            </a:r>
            <a:r>
              <a:rPr lang="en-US" sz="2000" dirty="0" smtClean="0"/>
              <a:t>in cognitively normal individuals (CN).</a:t>
            </a:r>
            <a:br>
              <a:rPr lang="en-US" sz="2000" dirty="0" smtClean="0"/>
            </a:br>
            <a:r>
              <a:rPr lang="en-US" sz="2000" dirty="0" smtClean="0"/>
              <a:t/>
            </a:r>
            <a:br>
              <a:rPr lang="en-US" sz="2000" dirty="0" smtClean="0"/>
            </a:br>
            <a:r>
              <a:rPr lang="en-US" sz="2000" dirty="0" smtClean="0"/>
              <a:t/>
            </a:r>
            <a:br>
              <a:rPr lang="en-US" sz="2000" dirty="0" smtClean="0"/>
            </a:br>
            <a:r>
              <a:rPr lang="en-US" sz="2000" dirty="0" smtClean="0"/>
              <a:t/>
            </a:r>
            <a:br>
              <a:rPr lang="en-US" sz="2000" dirty="0" smtClean="0"/>
            </a:br>
            <a:r>
              <a:rPr lang="en-US" sz="2000" dirty="0" smtClean="0"/>
              <a:t/>
            </a:r>
            <a:br>
              <a:rPr lang="en-US" sz="2000" dirty="0" smtClean="0"/>
            </a:br>
            <a:r>
              <a:rPr lang="en-US" sz="2000" dirty="0" smtClean="0"/>
              <a:t/>
            </a:r>
            <a:br>
              <a:rPr lang="en-US" sz="2000" dirty="0" smtClean="0"/>
            </a:br>
            <a:r>
              <a:rPr lang="en-US" sz="2000" dirty="0" smtClean="0"/>
              <a:t/>
            </a:r>
            <a:br>
              <a:rPr lang="en-US" sz="2000" dirty="0" smtClean="0"/>
            </a:br>
            <a:r>
              <a:rPr lang="en-US" sz="2000" dirty="0" smtClean="0"/>
              <a:t/>
            </a:r>
            <a:br>
              <a:rPr lang="en-US" sz="2000" dirty="0" smtClean="0"/>
            </a:br>
            <a:endParaRPr lang="en-US" sz="2000" dirty="0" smtClean="0"/>
          </a:p>
          <a:p>
            <a:pPr marL="457200" indent="-457200">
              <a:buAutoNum type="arabicPeriod"/>
            </a:pPr>
            <a:endParaRPr lang="en-US" sz="2000" dirty="0" smtClean="0"/>
          </a:p>
          <a:p>
            <a:pPr marL="457200" indent="-457200">
              <a:buAutoNum type="arabicPeriod"/>
            </a:pPr>
            <a:r>
              <a:rPr lang="en-US" sz="2000" dirty="0" smtClean="0"/>
              <a:t>Compare association of MRI and FDG-PET-BPAD with </a:t>
            </a:r>
            <a:r>
              <a:rPr lang="en-US" sz="2000" b="1" dirty="0" smtClean="0"/>
              <a:t>cognitive function, neuropathology and cognitive decline </a:t>
            </a:r>
            <a:r>
              <a:rPr lang="en-US" sz="2000" dirty="0" smtClean="0"/>
              <a:t>in CN and individuals with mild cognitive impairment (MCI).</a:t>
            </a:r>
            <a:endParaRPr lang="en-US" sz="2000" dirty="0"/>
          </a:p>
        </p:txBody>
      </p:sp>
      <p:sp>
        <p:nvSpPr>
          <p:cNvPr id="3" name="Titel 2"/>
          <p:cNvSpPr>
            <a:spLocks noGrp="1"/>
          </p:cNvSpPr>
          <p:nvPr>
            <p:ph type="title"/>
          </p:nvPr>
        </p:nvSpPr>
        <p:spPr/>
        <p:txBody>
          <a:bodyPr/>
          <a:lstStyle/>
          <a:p>
            <a:r>
              <a:rPr lang="en-US" dirty="0" smtClean="0"/>
              <a:t>Research aims</a:t>
            </a:r>
            <a:endParaRPr lang="en-US" dirty="0"/>
          </a:p>
        </p:txBody>
      </p:sp>
      <p:pic>
        <p:nvPicPr>
          <p:cNvPr id="7" name="Inhaltsplatzhalter 21"/>
          <p:cNvPicPr>
            <a:picLocks noChangeAspect="1"/>
          </p:cNvPicPr>
          <p:nvPr/>
        </p:nvPicPr>
        <p:blipFill rotWithShape="1">
          <a:blip r:embed="rId4" cstate="print">
            <a:duotone>
              <a:schemeClr val="accent6">
                <a:shade val="45000"/>
                <a:satMod val="135000"/>
              </a:schemeClr>
              <a:prstClr val="white"/>
            </a:duotone>
            <a:extLst>
              <a:ext uri="{28A0092B-C50C-407E-A947-70E740481C1C}">
                <a14:useLocalDpi xmlns:a14="http://schemas.microsoft.com/office/drawing/2010/main" val="0"/>
              </a:ext>
            </a:extLst>
          </a:blip>
          <a:srcRect l="51758" t="34915" r="27618" b="31305"/>
          <a:stretch/>
        </p:blipFill>
        <p:spPr>
          <a:xfrm>
            <a:off x="4152475" y="2861625"/>
            <a:ext cx="1122949" cy="1491915"/>
          </a:xfrm>
          <a:prstGeom prst="rect">
            <a:avLst/>
          </a:prstGeom>
        </p:spPr>
      </p:pic>
      <p:cxnSp>
        <p:nvCxnSpPr>
          <p:cNvPr id="5" name="Gerader Verbinder 4"/>
          <p:cNvCxnSpPr/>
          <p:nvPr/>
        </p:nvCxnSpPr>
        <p:spPr>
          <a:xfrm>
            <a:off x="3839039" y="2822882"/>
            <a:ext cx="0" cy="1569400"/>
          </a:xfrm>
          <a:prstGeom prst="line">
            <a:avLst/>
          </a:prstGeom>
          <a:ln w="28575">
            <a:solidFill>
              <a:schemeClr val="bg1"/>
            </a:solidFill>
          </a:ln>
        </p:spPr>
        <p:style>
          <a:lnRef idx="1">
            <a:schemeClr val="dk1"/>
          </a:lnRef>
          <a:fillRef idx="0">
            <a:schemeClr val="dk1"/>
          </a:fillRef>
          <a:effectRef idx="0">
            <a:schemeClr val="dk1"/>
          </a:effectRef>
          <a:fontRef idx="minor">
            <a:schemeClr val="tx1"/>
          </a:fontRef>
        </p:style>
      </p:cxnSp>
      <p:cxnSp>
        <p:nvCxnSpPr>
          <p:cNvPr id="20" name="Gerader Verbinder 19"/>
          <p:cNvCxnSpPr/>
          <p:nvPr/>
        </p:nvCxnSpPr>
        <p:spPr>
          <a:xfrm>
            <a:off x="3839039" y="4392282"/>
            <a:ext cx="1704778" cy="0"/>
          </a:xfrm>
          <a:prstGeom prst="line">
            <a:avLst/>
          </a:prstGeom>
          <a:ln w="28575">
            <a:solidFill>
              <a:schemeClr val="bg1"/>
            </a:solidFill>
          </a:ln>
        </p:spPr>
        <p:style>
          <a:lnRef idx="1">
            <a:schemeClr val="dk1"/>
          </a:lnRef>
          <a:fillRef idx="0">
            <a:schemeClr val="dk1"/>
          </a:fillRef>
          <a:effectRef idx="0">
            <a:schemeClr val="dk1"/>
          </a:effectRef>
          <a:fontRef idx="minor">
            <a:schemeClr val="tx1"/>
          </a:fontRef>
        </p:style>
      </p:cxnSp>
      <p:cxnSp>
        <p:nvCxnSpPr>
          <p:cNvPr id="27" name="Gerader Verbinder 26"/>
          <p:cNvCxnSpPr/>
          <p:nvPr/>
        </p:nvCxnSpPr>
        <p:spPr>
          <a:xfrm>
            <a:off x="6911102" y="2822882"/>
            <a:ext cx="0" cy="1569400"/>
          </a:xfrm>
          <a:prstGeom prst="line">
            <a:avLst/>
          </a:prstGeom>
          <a:ln w="28575">
            <a:solidFill>
              <a:schemeClr val="bg1"/>
            </a:solidFill>
          </a:ln>
        </p:spPr>
        <p:style>
          <a:lnRef idx="1">
            <a:schemeClr val="dk1"/>
          </a:lnRef>
          <a:fillRef idx="0">
            <a:schemeClr val="dk1"/>
          </a:fillRef>
          <a:effectRef idx="0">
            <a:schemeClr val="dk1"/>
          </a:effectRef>
          <a:fontRef idx="minor">
            <a:schemeClr val="tx1"/>
          </a:fontRef>
        </p:style>
      </p:cxnSp>
      <p:cxnSp>
        <p:nvCxnSpPr>
          <p:cNvPr id="28" name="Gerader Verbinder 27"/>
          <p:cNvCxnSpPr/>
          <p:nvPr/>
        </p:nvCxnSpPr>
        <p:spPr>
          <a:xfrm>
            <a:off x="6911102" y="4392282"/>
            <a:ext cx="1704778" cy="0"/>
          </a:xfrm>
          <a:prstGeom prst="line">
            <a:avLst/>
          </a:prstGeom>
          <a:ln w="28575">
            <a:solidFill>
              <a:schemeClr val="bg1"/>
            </a:solidFill>
          </a:ln>
        </p:spPr>
        <p:style>
          <a:lnRef idx="1">
            <a:schemeClr val="dk1"/>
          </a:lnRef>
          <a:fillRef idx="0">
            <a:schemeClr val="dk1"/>
          </a:fillRef>
          <a:effectRef idx="0">
            <a:schemeClr val="dk1"/>
          </a:effectRef>
          <a:fontRef idx="minor">
            <a:schemeClr val="tx1"/>
          </a:fontRef>
        </p:style>
      </p:cxnSp>
      <p:cxnSp>
        <p:nvCxnSpPr>
          <p:cNvPr id="10" name="Gerader Verbinder 9"/>
          <p:cNvCxnSpPr/>
          <p:nvPr/>
        </p:nvCxnSpPr>
        <p:spPr>
          <a:xfrm flipV="1">
            <a:off x="3839039" y="2936300"/>
            <a:ext cx="1438815" cy="1438815"/>
          </a:xfrm>
          <a:prstGeom prst="line">
            <a:avLst/>
          </a:prstGeom>
          <a:ln w="19050">
            <a:solidFill>
              <a:schemeClr val="accent1"/>
            </a:solidFill>
            <a:prstDash val="dash"/>
          </a:ln>
        </p:spPr>
        <p:style>
          <a:lnRef idx="1">
            <a:schemeClr val="dk1"/>
          </a:lnRef>
          <a:fillRef idx="0">
            <a:schemeClr val="dk1"/>
          </a:fillRef>
          <a:effectRef idx="0">
            <a:schemeClr val="dk1"/>
          </a:effectRef>
          <a:fontRef idx="minor">
            <a:schemeClr val="tx1"/>
          </a:fontRef>
        </p:style>
      </p:cxnSp>
      <p:cxnSp>
        <p:nvCxnSpPr>
          <p:cNvPr id="29" name="Gerader Verbinder 28"/>
          <p:cNvCxnSpPr/>
          <p:nvPr/>
        </p:nvCxnSpPr>
        <p:spPr>
          <a:xfrm flipV="1">
            <a:off x="6908672" y="2936300"/>
            <a:ext cx="1438815" cy="1438815"/>
          </a:xfrm>
          <a:prstGeom prst="line">
            <a:avLst/>
          </a:prstGeom>
          <a:ln w="19050">
            <a:solidFill>
              <a:schemeClr val="accent6"/>
            </a:solidFill>
            <a:prstDash val="dash"/>
          </a:ln>
        </p:spPr>
        <p:style>
          <a:lnRef idx="1">
            <a:schemeClr val="dk1"/>
          </a:lnRef>
          <a:fillRef idx="0">
            <a:schemeClr val="dk1"/>
          </a:fillRef>
          <a:effectRef idx="0">
            <a:schemeClr val="dk1"/>
          </a:effectRef>
          <a:fontRef idx="minor">
            <a:schemeClr val="tx1"/>
          </a:fontRef>
        </p:style>
      </p:cxnSp>
      <p:sp>
        <p:nvSpPr>
          <p:cNvPr id="12" name="Ellipse 11"/>
          <p:cNvSpPr/>
          <p:nvPr/>
        </p:nvSpPr>
        <p:spPr>
          <a:xfrm>
            <a:off x="4031544" y="3607582"/>
            <a:ext cx="96857" cy="90382"/>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Ellipse 29"/>
          <p:cNvSpPr/>
          <p:nvPr/>
        </p:nvSpPr>
        <p:spPr>
          <a:xfrm>
            <a:off x="4393407" y="3588941"/>
            <a:ext cx="96857" cy="90382"/>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Ellipse 30"/>
          <p:cNvSpPr/>
          <p:nvPr/>
        </p:nvSpPr>
        <p:spPr>
          <a:xfrm>
            <a:off x="4558446" y="3293817"/>
            <a:ext cx="96857" cy="90382"/>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Ellipse 31"/>
          <p:cNvSpPr/>
          <p:nvPr/>
        </p:nvSpPr>
        <p:spPr>
          <a:xfrm>
            <a:off x="4183943" y="4154475"/>
            <a:ext cx="96857" cy="90382"/>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Ellipse 32"/>
          <p:cNvSpPr/>
          <p:nvPr/>
        </p:nvSpPr>
        <p:spPr>
          <a:xfrm>
            <a:off x="4922766" y="3621927"/>
            <a:ext cx="96857" cy="90382"/>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Ellipse 33"/>
          <p:cNvSpPr/>
          <p:nvPr/>
        </p:nvSpPr>
        <p:spPr>
          <a:xfrm>
            <a:off x="5149117" y="3251018"/>
            <a:ext cx="96857" cy="90382"/>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Ellipse 34"/>
          <p:cNvSpPr/>
          <p:nvPr/>
        </p:nvSpPr>
        <p:spPr>
          <a:xfrm>
            <a:off x="4864742" y="3090105"/>
            <a:ext cx="96857" cy="90382"/>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Ellipse 35"/>
          <p:cNvSpPr/>
          <p:nvPr/>
        </p:nvSpPr>
        <p:spPr>
          <a:xfrm>
            <a:off x="4183944" y="3759982"/>
            <a:ext cx="96857" cy="90382"/>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Ellipse 36"/>
          <p:cNvSpPr/>
          <p:nvPr/>
        </p:nvSpPr>
        <p:spPr>
          <a:xfrm>
            <a:off x="4561091" y="3805173"/>
            <a:ext cx="96857" cy="90382"/>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Ellipse 37"/>
          <p:cNvSpPr/>
          <p:nvPr/>
        </p:nvSpPr>
        <p:spPr>
          <a:xfrm>
            <a:off x="4183943" y="2983458"/>
            <a:ext cx="96857" cy="90382"/>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Ellipse 38"/>
          <p:cNvSpPr/>
          <p:nvPr/>
        </p:nvSpPr>
        <p:spPr>
          <a:xfrm>
            <a:off x="7219312" y="3759982"/>
            <a:ext cx="96857" cy="90382"/>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Ellipse 39"/>
          <p:cNvSpPr/>
          <p:nvPr/>
        </p:nvSpPr>
        <p:spPr>
          <a:xfrm>
            <a:off x="7364769" y="3432711"/>
            <a:ext cx="96857" cy="90382"/>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Ellipse 40"/>
          <p:cNvSpPr/>
          <p:nvPr/>
        </p:nvSpPr>
        <p:spPr>
          <a:xfrm>
            <a:off x="7618206" y="3498559"/>
            <a:ext cx="96857" cy="90382"/>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Ellipse 41"/>
          <p:cNvSpPr/>
          <p:nvPr/>
        </p:nvSpPr>
        <p:spPr>
          <a:xfrm>
            <a:off x="7364769" y="3042460"/>
            <a:ext cx="96857" cy="90382"/>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Ellipse 42"/>
          <p:cNvSpPr/>
          <p:nvPr/>
        </p:nvSpPr>
        <p:spPr>
          <a:xfrm>
            <a:off x="7993341" y="3351646"/>
            <a:ext cx="96857" cy="90382"/>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Ellipse 43"/>
          <p:cNvSpPr/>
          <p:nvPr/>
        </p:nvSpPr>
        <p:spPr>
          <a:xfrm>
            <a:off x="7785714" y="3714791"/>
            <a:ext cx="96857" cy="90382"/>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Ellipse 44"/>
          <p:cNvSpPr/>
          <p:nvPr/>
        </p:nvSpPr>
        <p:spPr>
          <a:xfrm>
            <a:off x="8090198" y="3033290"/>
            <a:ext cx="96857" cy="90382"/>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Ellipse 45"/>
          <p:cNvSpPr/>
          <p:nvPr/>
        </p:nvSpPr>
        <p:spPr>
          <a:xfrm>
            <a:off x="7364769" y="3947314"/>
            <a:ext cx="96857" cy="90382"/>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Ellipse 46"/>
          <p:cNvSpPr/>
          <p:nvPr/>
        </p:nvSpPr>
        <p:spPr>
          <a:xfrm>
            <a:off x="7820264" y="3200670"/>
            <a:ext cx="96857" cy="90382"/>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Ellipse 47"/>
          <p:cNvSpPr/>
          <p:nvPr/>
        </p:nvSpPr>
        <p:spPr>
          <a:xfrm>
            <a:off x="7820264" y="2891109"/>
            <a:ext cx="96857" cy="90382"/>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feld 14"/>
          <p:cNvSpPr txBox="1"/>
          <p:nvPr/>
        </p:nvSpPr>
        <p:spPr>
          <a:xfrm>
            <a:off x="3839039" y="4435827"/>
            <a:ext cx="1704778" cy="261610"/>
          </a:xfrm>
          <a:prstGeom prst="rect">
            <a:avLst/>
          </a:prstGeom>
          <a:noFill/>
        </p:spPr>
        <p:txBody>
          <a:bodyPr wrap="square" rtlCol="0">
            <a:spAutoFit/>
          </a:bodyPr>
          <a:lstStyle/>
          <a:p>
            <a:pPr algn="ctr"/>
            <a:r>
              <a:rPr lang="en-US" sz="1050" dirty="0" smtClean="0">
                <a:solidFill>
                  <a:schemeClr val="bg1"/>
                </a:solidFill>
                <a:latin typeface="Raleway" panose="020B0604020202020204" charset="0"/>
              </a:rPr>
              <a:t>Chronological age</a:t>
            </a:r>
            <a:endParaRPr lang="en-US" sz="1050" dirty="0">
              <a:solidFill>
                <a:schemeClr val="bg1"/>
              </a:solidFill>
              <a:latin typeface="Raleway" panose="020B0604020202020204" charset="0"/>
            </a:endParaRPr>
          </a:p>
        </p:txBody>
      </p:sp>
      <p:sp>
        <p:nvSpPr>
          <p:cNvPr id="49" name="Textfeld 48"/>
          <p:cNvSpPr txBox="1"/>
          <p:nvPr/>
        </p:nvSpPr>
        <p:spPr>
          <a:xfrm rot="16200000">
            <a:off x="2816602" y="3491122"/>
            <a:ext cx="1704778" cy="261610"/>
          </a:xfrm>
          <a:prstGeom prst="rect">
            <a:avLst/>
          </a:prstGeom>
          <a:noFill/>
        </p:spPr>
        <p:txBody>
          <a:bodyPr wrap="square" rtlCol="0">
            <a:spAutoFit/>
          </a:bodyPr>
          <a:lstStyle/>
          <a:p>
            <a:pPr algn="ctr"/>
            <a:r>
              <a:rPr lang="en-US" sz="1050" dirty="0" smtClean="0">
                <a:solidFill>
                  <a:schemeClr val="bg1"/>
                </a:solidFill>
                <a:latin typeface="Raleway" panose="020B0604020202020204" charset="0"/>
              </a:rPr>
              <a:t>PET-predicted age</a:t>
            </a:r>
            <a:endParaRPr lang="en-US" sz="1050" dirty="0">
              <a:solidFill>
                <a:schemeClr val="bg1"/>
              </a:solidFill>
              <a:latin typeface="Raleway" panose="020B0604020202020204" charset="0"/>
            </a:endParaRPr>
          </a:p>
        </p:txBody>
      </p:sp>
      <p:sp>
        <p:nvSpPr>
          <p:cNvPr id="50" name="Textfeld 49"/>
          <p:cNvSpPr txBox="1"/>
          <p:nvPr/>
        </p:nvSpPr>
        <p:spPr>
          <a:xfrm rot="16200000">
            <a:off x="5903967" y="3476777"/>
            <a:ext cx="1704778" cy="261610"/>
          </a:xfrm>
          <a:prstGeom prst="rect">
            <a:avLst/>
          </a:prstGeom>
          <a:noFill/>
        </p:spPr>
        <p:txBody>
          <a:bodyPr wrap="square" rtlCol="0">
            <a:spAutoFit/>
          </a:bodyPr>
          <a:lstStyle/>
          <a:p>
            <a:pPr algn="ctr"/>
            <a:r>
              <a:rPr lang="en-US" sz="1050" dirty="0" smtClean="0">
                <a:solidFill>
                  <a:schemeClr val="bg1"/>
                </a:solidFill>
                <a:latin typeface="Raleway" panose="020B0604020202020204" charset="0"/>
              </a:rPr>
              <a:t>MRI-predicted age</a:t>
            </a:r>
            <a:endParaRPr lang="en-US" sz="1050" dirty="0">
              <a:solidFill>
                <a:schemeClr val="bg1"/>
              </a:solidFill>
              <a:latin typeface="Raleway" panose="020B0604020202020204" charset="0"/>
            </a:endParaRPr>
          </a:p>
        </p:txBody>
      </p:sp>
      <p:sp>
        <p:nvSpPr>
          <p:cNvPr id="51" name="Textfeld 50"/>
          <p:cNvSpPr txBox="1"/>
          <p:nvPr/>
        </p:nvSpPr>
        <p:spPr>
          <a:xfrm>
            <a:off x="6933325" y="4412841"/>
            <a:ext cx="1704778" cy="261610"/>
          </a:xfrm>
          <a:prstGeom prst="rect">
            <a:avLst/>
          </a:prstGeom>
          <a:noFill/>
        </p:spPr>
        <p:txBody>
          <a:bodyPr wrap="square" rtlCol="0">
            <a:spAutoFit/>
          </a:bodyPr>
          <a:lstStyle/>
          <a:p>
            <a:pPr algn="ctr"/>
            <a:r>
              <a:rPr lang="en-US" sz="1050" dirty="0" smtClean="0">
                <a:solidFill>
                  <a:schemeClr val="bg1"/>
                </a:solidFill>
                <a:latin typeface="Raleway" panose="020B0604020202020204" charset="0"/>
              </a:rPr>
              <a:t>Chronological age</a:t>
            </a:r>
            <a:endParaRPr lang="en-US" sz="1050" dirty="0">
              <a:solidFill>
                <a:schemeClr val="bg1"/>
              </a:solidFill>
              <a:latin typeface="Raleway" panose="020B0604020202020204" charset="0"/>
            </a:endParaRPr>
          </a:p>
        </p:txBody>
      </p:sp>
      <p:sp>
        <p:nvSpPr>
          <p:cNvPr id="84" name="Ellipse 83"/>
          <p:cNvSpPr/>
          <p:nvPr/>
        </p:nvSpPr>
        <p:spPr>
          <a:xfrm>
            <a:off x="4336343" y="3135858"/>
            <a:ext cx="96857" cy="9038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Ellipse 84"/>
          <p:cNvSpPr/>
          <p:nvPr/>
        </p:nvSpPr>
        <p:spPr>
          <a:xfrm>
            <a:off x="4488743" y="3994107"/>
            <a:ext cx="96857" cy="9038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Ellipse 85"/>
          <p:cNvSpPr/>
          <p:nvPr/>
        </p:nvSpPr>
        <p:spPr>
          <a:xfrm>
            <a:off x="4970003" y="3288258"/>
            <a:ext cx="96857" cy="9038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Ellipse 86"/>
          <p:cNvSpPr/>
          <p:nvPr/>
        </p:nvSpPr>
        <p:spPr>
          <a:xfrm>
            <a:off x="4633121" y="3256174"/>
            <a:ext cx="96857" cy="9038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Ellipse 87"/>
          <p:cNvSpPr/>
          <p:nvPr/>
        </p:nvSpPr>
        <p:spPr>
          <a:xfrm>
            <a:off x="8098221" y="2919292"/>
            <a:ext cx="96857" cy="9038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Ellipse 88"/>
          <p:cNvSpPr/>
          <p:nvPr/>
        </p:nvSpPr>
        <p:spPr>
          <a:xfrm>
            <a:off x="7456531" y="3288258"/>
            <a:ext cx="96857" cy="9038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Ellipse 89"/>
          <p:cNvSpPr/>
          <p:nvPr/>
        </p:nvSpPr>
        <p:spPr>
          <a:xfrm>
            <a:off x="7713205" y="3352426"/>
            <a:ext cx="96857" cy="9038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Ellipse 90"/>
          <p:cNvSpPr/>
          <p:nvPr/>
        </p:nvSpPr>
        <p:spPr>
          <a:xfrm>
            <a:off x="7552780" y="3785560"/>
            <a:ext cx="96857" cy="9038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0806653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sz="quarter" idx="13"/>
          </p:nvPr>
        </p:nvSpPr>
        <p:spPr/>
        <p:txBody>
          <a:bodyPr/>
          <a:lstStyle/>
          <a:p>
            <a:pPr marL="342900" indent="-342900">
              <a:buFontTx/>
              <a:buChar char="-"/>
            </a:pPr>
            <a:r>
              <a:rPr lang="en-US" dirty="0" smtClean="0"/>
              <a:t>379 FDG-PET and MRI scans from of CN from  </a:t>
            </a:r>
          </a:p>
        </p:txBody>
      </p:sp>
      <p:sp>
        <p:nvSpPr>
          <p:cNvPr id="3" name="Titel 2"/>
          <p:cNvSpPr>
            <a:spLocks noGrp="1"/>
          </p:cNvSpPr>
          <p:nvPr>
            <p:ph type="title"/>
          </p:nvPr>
        </p:nvSpPr>
        <p:spPr/>
        <p:txBody>
          <a:bodyPr/>
          <a:lstStyle/>
          <a:p>
            <a:r>
              <a:rPr lang="en-US" dirty="0" smtClean="0"/>
              <a:t>Compare </a:t>
            </a:r>
            <a:r>
              <a:rPr lang="en-US" dirty="0"/>
              <a:t>precision of brain-predicted age </a:t>
            </a:r>
            <a:r>
              <a:rPr lang="en-US" dirty="0" smtClean="0"/>
              <a:t>in CN</a:t>
            </a:r>
            <a:endParaRPr lang="en-US" dirty="0"/>
          </a:p>
        </p:txBody>
      </p:sp>
      <p:pic>
        <p:nvPicPr>
          <p:cNvPr id="6" name="Grafik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53724" y="1411818"/>
            <a:ext cx="1166091" cy="763512"/>
          </a:xfrm>
          <a:prstGeom prst="rect">
            <a:avLst/>
          </a:prstGeom>
        </p:spPr>
      </p:pic>
      <p:pic>
        <p:nvPicPr>
          <p:cNvPr id="16" name="Google Shape;123;p18"/>
          <p:cNvPicPr preferRelativeResize="0"/>
          <p:nvPr/>
        </p:nvPicPr>
        <p:blipFill rotWithShape="1">
          <a:blip r:embed="rId4">
            <a:alphaModFix/>
          </a:blip>
          <a:srcRect l="63687"/>
          <a:stretch/>
        </p:blipFill>
        <p:spPr>
          <a:xfrm>
            <a:off x="1036252" y="2328488"/>
            <a:ext cx="2836223" cy="962025"/>
          </a:xfrm>
          <a:prstGeom prst="rect">
            <a:avLst/>
          </a:prstGeom>
          <a:noFill/>
          <a:ln>
            <a:noFill/>
          </a:ln>
        </p:spPr>
      </p:pic>
      <p:cxnSp>
        <p:nvCxnSpPr>
          <p:cNvPr id="17" name="Google Shape;125;p18"/>
          <p:cNvCxnSpPr/>
          <p:nvPr/>
        </p:nvCxnSpPr>
        <p:spPr>
          <a:xfrm flipH="1">
            <a:off x="912224" y="2899384"/>
            <a:ext cx="1265002" cy="687433"/>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8" name="Google Shape;126;p18"/>
          <p:cNvCxnSpPr/>
          <p:nvPr/>
        </p:nvCxnSpPr>
        <p:spPr>
          <a:xfrm>
            <a:off x="2789150" y="2899384"/>
            <a:ext cx="4459706" cy="733382"/>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19" name="Google Shape;127;p18"/>
          <p:cNvSpPr txBox="1"/>
          <p:nvPr/>
        </p:nvSpPr>
        <p:spPr>
          <a:xfrm>
            <a:off x="624418" y="3583559"/>
            <a:ext cx="7893000" cy="36930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1200" dirty="0">
                <a:latin typeface="Raleway" panose="020B0604020202020204" charset="0"/>
                <a:ea typeface="Lato"/>
                <a:cs typeface="Lato"/>
                <a:sym typeface="Lato"/>
              </a:rPr>
              <a:t>frontal lobe left: 1.03   frontal lobe right: 1.25   …   hippocampus left: 0.95   hippocampus right: 0.98</a:t>
            </a:r>
            <a:endParaRPr sz="1200" dirty="0">
              <a:latin typeface="Raleway" panose="020B0604020202020204" charset="0"/>
              <a:ea typeface="Lato"/>
              <a:cs typeface="Lato"/>
              <a:sym typeface="Lato"/>
            </a:endParaRPr>
          </a:p>
        </p:txBody>
      </p:sp>
      <p:sp>
        <p:nvSpPr>
          <p:cNvPr id="35" name="Rechteck 34"/>
          <p:cNvSpPr/>
          <p:nvPr/>
        </p:nvSpPr>
        <p:spPr>
          <a:xfrm>
            <a:off x="753520" y="4711728"/>
            <a:ext cx="3169680" cy="875677"/>
          </a:xfrm>
          <a:prstGeom prst="rect">
            <a:avLst/>
          </a:prstGeom>
          <a:solidFill>
            <a:srgbClr val="89869A"/>
          </a:solidFill>
          <a:ln>
            <a:solidFill>
              <a:srgbClr val="5654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Raleway" panose="020B0604020202020204" charset="0"/>
              </a:rPr>
              <a:t>70 % training data (n = 256)</a:t>
            </a:r>
            <a:endParaRPr lang="en-US" dirty="0">
              <a:latin typeface="Raleway" panose="020B0604020202020204" charset="0"/>
            </a:endParaRPr>
          </a:p>
        </p:txBody>
      </p:sp>
      <p:sp>
        <p:nvSpPr>
          <p:cNvPr id="37" name="Rechteck 36"/>
          <p:cNvSpPr/>
          <p:nvPr/>
        </p:nvSpPr>
        <p:spPr>
          <a:xfrm>
            <a:off x="7006556" y="4993256"/>
            <a:ext cx="4412803" cy="31822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latin typeface="Raleway" panose="020B0604020202020204" charset="0"/>
              </a:rPr>
              <a:t>External validation sample (n = 59)</a:t>
            </a:r>
            <a:endParaRPr lang="en-US" dirty="0">
              <a:solidFill>
                <a:schemeClr val="tx1"/>
              </a:solidFill>
              <a:latin typeface="Raleway" panose="020B0604020202020204" charset="0"/>
            </a:endParaRPr>
          </a:p>
        </p:txBody>
      </p:sp>
      <p:pic>
        <p:nvPicPr>
          <p:cNvPr id="38" name="Grafik 3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852308" y="4987648"/>
            <a:ext cx="578713" cy="317103"/>
          </a:xfrm>
          <a:prstGeom prst="rect">
            <a:avLst/>
          </a:prstGeom>
        </p:spPr>
      </p:pic>
      <p:sp>
        <p:nvSpPr>
          <p:cNvPr id="4" name="Textfeld 3"/>
          <p:cNvSpPr txBox="1"/>
          <p:nvPr/>
        </p:nvSpPr>
        <p:spPr>
          <a:xfrm>
            <a:off x="9023700" y="4670312"/>
            <a:ext cx="259960" cy="369332"/>
          </a:xfrm>
          <a:prstGeom prst="rect">
            <a:avLst/>
          </a:prstGeom>
          <a:noFill/>
        </p:spPr>
        <p:txBody>
          <a:bodyPr wrap="square" rtlCol="0">
            <a:spAutoFit/>
          </a:bodyPr>
          <a:lstStyle/>
          <a:p>
            <a:pPr algn="ctr"/>
            <a:r>
              <a:rPr lang="en-US" b="1" dirty="0" smtClean="0"/>
              <a:t>+</a:t>
            </a:r>
            <a:endParaRPr lang="en-US" b="1" dirty="0"/>
          </a:p>
        </p:txBody>
      </p:sp>
      <p:grpSp>
        <p:nvGrpSpPr>
          <p:cNvPr id="8" name="Gruppieren 7"/>
          <p:cNvGrpSpPr/>
          <p:nvPr/>
        </p:nvGrpSpPr>
        <p:grpSpPr>
          <a:xfrm>
            <a:off x="7006557" y="4406086"/>
            <a:ext cx="4412803" cy="328290"/>
            <a:chOff x="5549955" y="5125125"/>
            <a:chExt cx="4412803" cy="328290"/>
          </a:xfrm>
        </p:grpSpPr>
        <p:sp>
          <p:nvSpPr>
            <p:cNvPr id="36" name="Rechteck 35"/>
            <p:cNvSpPr/>
            <p:nvPr/>
          </p:nvSpPr>
          <p:spPr>
            <a:xfrm>
              <a:off x="5549955" y="5135187"/>
              <a:ext cx="4412803" cy="318228"/>
            </a:xfrm>
            <a:prstGeom prst="rect">
              <a:avLst/>
            </a:prstGeom>
            <a:solidFill>
              <a:schemeClr val="bg1"/>
            </a:solidFill>
            <a:ln>
              <a:solidFill>
                <a:srgbClr val="8986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latin typeface="Raleway" panose="020B0604020202020204" charset="0"/>
                </a:rPr>
                <a:t>30% testing data (n = 123)</a:t>
              </a:r>
              <a:endParaRPr lang="en-US" dirty="0">
                <a:solidFill>
                  <a:schemeClr val="tx1"/>
                </a:solidFill>
                <a:latin typeface="Raleway" panose="020B0604020202020204" charset="0"/>
              </a:endParaRPr>
            </a:p>
          </p:txBody>
        </p:sp>
        <p:pic>
          <p:nvPicPr>
            <p:cNvPr id="27" name="Grafik 2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405225" y="5125125"/>
              <a:ext cx="466712" cy="305585"/>
            </a:xfrm>
            <a:prstGeom prst="rect">
              <a:avLst/>
            </a:prstGeom>
          </p:spPr>
        </p:pic>
      </p:grpSp>
      <p:sp>
        <p:nvSpPr>
          <p:cNvPr id="5" name="Pfeil nach rechts 4"/>
          <p:cNvSpPr/>
          <p:nvPr/>
        </p:nvSpPr>
        <p:spPr>
          <a:xfrm>
            <a:off x="4027714" y="5028964"/>
            <a:ext cx="457200" cy="30526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Ellipse 8"/>
          <p:cNvSpPr/>
          <p:nvPr/>
        </p:nvSpPr>
        <p:spPr>
          <a:xfrm>
            <a:off x="4593108" y="4653089"/>
            <a:ext cx="1719943" cy="105701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latin typeface="Raleway" panose="020B0604020202020204"/>
              </a:rPr>
              <a:t>Trained model</a:t>
            </a:r>
            <a:endParaRPr lang="en-US" dirty="0">
              <a:latin typeface="Raleway" panose="020B0604020202020204"/>
            </a:endParaRPr>
          </a:p>
        </p:txBody>
      </p:sp>
      <p:sp>
        <p:nvSpPr>
          <p:cNvPr id="25" name="Pfeil nach rechts 24"/>
          <p:cNvSpPr/>
          <p:nvPr/>
        </p:nvSpPr>
        <p:spPr>
          <a:xfrm>
            <a:off x="6401131" y="5028964"/>
            <a:ext cx="457200" cy="30526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feld 19"/>
          <p:cNvSpPr txBox="1"/>
          <p:nvPr/>
        </p:nvSpPr>
        <p:spPr>
          <a:xfrm>
            <a:off x="9023700" y="5290635"/>
            <a:ext cx="259960" cy="369332"/>
          </a:xfrm>
          <a:prstGeom prst="rect">
            <a:avLst/>
          </a:prstGeom>
          <a:noFill/>
        </p:spPr>
        <p:txBody>
          <a:bodyPr wrap="square" rtlCol="0">
            <a:spAutoFit/>
          </a:bodyPr>
          <a:lstStyle/>
          <a:p>
            <a:pPr algn="ctr"/>
            <a:r>
              <a:rPr lang="en-US" b="1" dirty="0" smtClean="0"/>
              <a:t>+</a:t>
            </a:r>
            <a:endParaRPr lang="en-US" b="1" dirty="0"/>
          </a:p>
        </p:txBody>
      </p:sp>
      <p:sp>
        <p:nvSpPr>
          <p:cNvPr id="22" name="Rechteck 21"/>
          <p:cNvSpPr/>
          <p:nvPr/>
        </p:nvSpPr>
        <p:spPr>
          <a:xfrm>
            <a:off x="7006556" y="5628302"/>
            <a:ext cx="4412803" cy="31822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latin typeface="Raleway" panose="020B0604020202020204" charset="0"/>
              </a:rPr>
              <a:t>MCI sample (n = 621)</a:t>
            </a:r>
            <a:endParaRPr lang="en-US" dirty="0">
              <a:solidFill>
                <a:schemeClr val="tx1"/>
              </a:solidFill>
              <a:latin typeface="Raleway" panose="020B0604020202020204" charset="0"/>
            </a:endParaRPr>
          </a:p>
        </p:txBody>
      </p:sp>
      <p:pic>
        <p:nvPicPr>
          <p:cNvPr id="24" name="Grafik 2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873892" y="5630957"/>
            <a:ext cx="466712" cy="305585"/>
          </a:xfrm>
          <a:prstGeom prst="rect">
            <a:avLst/>
          </a:prstGeom>
        </p:spPr>
      </p:pic>
    </p:spTree>
    <p:extLst>
      <p:ext uri="{BB962C8B-B14F-4D97-AF65-F5344CB8AC3E}">
        <p14:creationId xmlns:p14="http://schemas.microsoft.com/office/powerpoint/2010/main" val="35009797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Ellipse 43"/>
          <p:cNvSpPr/>
          <p:nvPr/>
        </p:nvSpPr>
        <p:spPr>
          <a:xfrm>
            <a:off x="3626886" y="1497366"/>
            <a:ext cx="1577274" cy="732137"/>
          </a:xfrm>
          <a:prstGeom prst="ellipse">
            <a:avLst/>
          </a:prstGeom>
          <a:solidFill>
            <a:schemeClr val="accent6">
              <a:lumMod val="60000"/>
              <a:lumOff val="4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0" name="Ellipse 49"/>
          <p:cNvSpPr/>
          <p:nvPr/>
        </p:nvSpPr>
        <p:spPr>
          <a:xfrm>
            <a:off x="5293061" y="1497367"/>
            <a:ext cx="1577274" cy="732137"/>
          </a:xfrm>
          <a:prstGeom prst="ellipse">
            <a:avLst/>
          </a:prstGeom>
          <a:solidFill>
            <a:schemeClr val="accent6">
              <a:lumMod val="60000"/>
              <a:lumOff val="4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1" name="Ellipse 50"/>
          <p:cNvSpPr/>
          <p:nvPr/>
        </p:nvSpPr>
        <p:spPr>
          <a:xfrm>
            <a:off x="6913099" y="1497367"/>
            <a:ext cx="1577274" cy="732137"/>
          </a:xfrm>
          <a:prstGeom prst="ellipse">
            <a:avLst/>
          </a:prstGeom>
          <a:solidFill>
            <a:schemeClr val="accent6">
              <a:lumMod val="60000"/>
              <a:lumOff val="4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2" name="Ellipse 51"/>
          <p:cNvSpPr/>
          <p:nvPr/>
        </p:nvSpPr>
        <p:spPr>
          <a:xfrm>
            <a:off x="8527897" y="1497367"/>
            <a:ext cx="1577274" cy="732137"/>
          </a:xfrm>
          <a:prstGeom prst="ellipse">
            <a:avLst/>
          </a:prstGeom>
          <a:solidFill>
            <a:schemeClr val="accent6">
              <a:lumMod val="60000"/>
              <a:lumOff val="4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 name="Ellipse 1"/>
          <p:cNvSpPr/>
          <p:nvPr/>
        </p:nvSpPr>
        <p:spPr>
          <a:xfrm>
            <a:off x="1928100" y="1508787"/>
            <a:ext cx="1577274" cy="732137"/>
          </a:xfrm>
          <a:prstGeom prst="ellipse">
            <a:avLst/>
          </a:prstGeom>
          <a:solidFill>
            <a:schemeClr val="accent6">
              <a:lumMod val="60000"/>
              <a:lumOff val="4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 name="Titel 2"/>
          <p:cNvSpPr>
            <a:spLocks noGrp="1"/>
          </p:cNvSpPr>
          <p:nvPr>
            <p:ph type="title"/>
          </p:nvPr>
        </p:nvSpPr>
        <p:spPr/>
        <p:txBody>
          <a:bodyPr/>
          <a:lstStyle/>
          <a:p>
            <a:pPr algn="ctr"/>
            <a:r>
              <a:rPr lang="en-US" b="1" dirty="0" smtClean="0">
                <a:latin typeface="Raleway" panose="020B0604020202020204"/>
              </a:rPr>
              <a:t>Five Models</a:t>
            </a:r>
            <a:endParaRPr lang="en-US" b="1" dirty="0">
              <a:latin typeface="Raleway" panose="020B0604020202020204"/>
            </a:endParaRPr>
          </a:p>
        </p:txBody>
      </p:sp>
      <p:sp>
        <p:nvSpPr>
          <p:cNvPr id="5" name="Rechteck 4"/>
          <p:cNvSpPr/>
          <p:nvPr/>
        </p:nvSpPr>
        <p:spPr>
          <a:xfrm>
            <a:off x="2124635" y="1745103"/>
            <a:ext cx="236669" cy="236669"/>
          </a:xfrm>
          <a:prstGeom prst="rect">
            <a:avLst/>
          </a:prstGeom>
          <a:solidFill>
            <a:schemeClr val="bg1">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hteck 6"/>
          <p:cNvSpPr/>
          <p:nvPr/>
        </p:nvSpPr>
        <p:spPr>
          <a:xfrm>
            <a:off x="2372062" y="1745104"/>
            <a:ext cx="236669" cy="236669"/>
          </a:xfrm>
          <a:prstGeom prst="rect">
            <a:avLst/>
          </a:prstGeom>
          <a:solidFill>
            <a:schemeClr val="bg1">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hteck 7"/>
          <p:cNvSpPr/>
          <p:nvPr/>
        </p:nvSpPr>
        <p:spPr>
          <a:xfrm>
            <a:off x="2619489" y="1745103"/>
            <a:ext cx="236669" cy="236669"/>
          </a:xfrm>
          <a:prstGeom prst="rect">
            <a:avLst/>
          </a:prstGeom>
          <a:solidFill>
            <a:schemeClr val="bg1">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hteck 8"/>
          <p:cNvSpPr/>
          <p:nvPr/>
        </p:nvSpPr>
        <p:spPr>
          <a:xfrm>
            <a:off x="2866916" y="1745103"/>
            <a:ext cx="236669" cy="236669"/>
          </a:xfrm>
          <a:prstGeom prst="rect">
            <a:avLst/>
          </a:prstGeom>
          <a:solidFill>
            <a:schemeClr val="bg1">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hteck 10"/>
          <p:cNvSpPr/>
          <p:nvPr/>
        </p:nvSpPr>
        <p:spPr>
          <a:xfrm>
            <a:off x="4763033" y="1745103"/>
            <a:ext cx="236669" cy="236669"/>
          </a:xfrm>
          <a:prstGeom prst="rect">
            <a:avLst/>
          </a:prstGeom>
          <a:solidFill>
            <a:schemeClr val="bg1">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hteck 11"/>
          <p:cNvSpPr/>
          <p:nvPr/>
        </p:nvSpPr>
        <p:spPr>
          <a:xfrm>
            <a:off x="3773325" y="1745103"/>
            <a:ext cx="236669" cy="236669"/>
          </a:xfrm>
          <a:prstGeom prst="rect">
            <a:avLst/>
          </a:prstGeom>
          <a:solidFill>
            <a:schemeClr val="bg1">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hteck 12"/>
          <p:cNvSpPr/>
          <p:nvPr/>
        </p:nvSpPr>
        <p:spPr>
          <a:xfrm>
            <a:off x="4020752" y="1745104"/>
            <a:ext cx="236669" cy="236669"/>
          </a:xfrm>
          <a:prstGeom prst="rect">
            <a:avLst/>
          </a:prstGeom>
          <a:solidFill>
            <a:schemeClr val="bg1">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hteck 13"/>
          <p:cNvSpPr/>
          <p:nvPr/>
        </p:nvSpPr>
        <p:spPr>
          <a:xfrm>
            <a:off x="4268179" y="1745103"/>
            <a:ext cx="236669" cy="236669"/>
          </a:xfrm>
          <a:prstGeom prst="rect">
            <a:avLst/>
          </a:prstGeom>
          <a:solidFill>
            <a:schemeClr val="bg1">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hteck 15"/>
          <p:cNvSpPr/>
          <p:nvPr/>
        </p:nvSpPr>
        <p:spPr>
          <a:xfrm>
            <a:off x="6409935" y="1745103"/>
            <a:ext cx="236669" cy="236669"/>
          </a:xfrm>
          <a:prstGeom prst="rect">
            <a:avLst/>
          </a:prstGeom>
          <a:solidFill>
            <a:schemeClr val="bg1">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hteck 16"/>
          <p:cNvSpPr/>
          <p:nvPr/>
        </p:nvSpPr>
        <p:spPr>
          <a:xfrm>
            <a:off x="5420227" y="1745103"/>
            <a:ext cx="236669" cy="236669"/>
          </a:xfrm>
          <a:prstGeom prst="rect">
            <a:avLst/>
          </a:prstGeom>
          <a:solidFill>
            <a:schemeClr val="bg1">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hteck 17"/>
          <p:cNvSpPr/>
          <p:nvPr/>
        </p:nvSpPr>
        <p:spPr>
          <a:xfrm>
            <a:off x="5667654" y="1745104"/>
            <a:ext cx="236669" cy="236669"/>
          </a:xfrm>
          <a:prstGeom prst="rect">
            <a:avLst/>
          </a:prstGeom>
          <a:solidFill>
            <a:schemeClr val="bg1">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hteck 19"/>
          <p:cNvSpPr/>
          <p:nvPr/>
        </p:nvSpPr>
        <p:spPr>
          <a:xfrm>
            <a:off x="6162508" y="1745103"/>
            <a:ext cx="236669" cy="236669"/>
          </a:xfrm>
          <a:prstGeom prst="rect">
            <a:avLst/>
          </a:prstGeom>
          <a:solidFill>
            <a:schemeClr val="bg1">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hteck 20"/>
          <p:cNvSpPr/>
          <p:nvPr/>
        </p:nvSpPr>
        <p:spPr>
          <a:xfrm>
            <a:off x="8057731" y="1745102"/>
            <a:ext cx="236669" cy="236669"/>
          </a:xfrm>
          <a:prstGeom prst="rect">
            <a:avLst/>
          </a:prstGeom>
          <a:solidFill>
            <a:schemeClr val="bg1">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hteck 21"/>
          <p:cNvSpPr/>
          <p:nvPr/>
        </p:nvSpPr>
        <p:spPr>
          <a:xfrm>
            <a:off x="7068023" y="1745102"/>
            <a:ext cx="236669" cy="236669"/>
          </a:xfrm>
          <a:prstGeom prst="rect">
            <a:avLst/>
          </a:prstGeom>
          <a:solidFill>
            <a:schemeClr val="bg1">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hteck 23"/>
          <p:cNvSpPr/>
          <p:nvPr/>
        </p:nvSpPr>
        <p:spPr>
          <a:xfrm>
            <a:off x="7562877" y="1745102"/>
            <a:ext cx="236669" cy="236669"/>
          </a:xfrm>
          <a:prstGeom prst="rect">
            <a:avLst/>
          </a:prstGeom>
          <a:solidFill>
            <a:schemeClr val="bg1">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hteck 24"/>
          <p:cNvSpPr/>
          <p:nvPr/>
        </p:nvSpPr>
        <p:spPr>
          <a:xfrm>
            <a:off x="7810304" y="1745102"/>
            <a:ext cx="236669" cy="236669"/>
          </a:xfrm>
          <a:prstGeom prst="rect">
            <a:avLst/>
          </a:prstGeom>
          <a:solidFill>
            <a:schemeClr val="bg1">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hteck 25"/>
          <p:cNvSpPr/>
          <p:nvPr/>
        </p:nvSpPr>
        <p:spPr>
          <a:xfrm>
            <a:off x="9704633" y="1745102"/>
            <a:ext cx="236669" cy="236669"/>
          </a:xfrm>
          <a:prstGeom prst="rect">
            <a:avLst/>
          </a:prstGeom>
          <a:solidFill>
            <a:schemeClr val="bg1">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hteck 27"/>
          <p:cNvSpPr/>
          <p:nvPr/>
        </p:nvSpPr>
        <p:spPr>
          <a:xfrm>
            <a:off x="8962352" y="1745103"/>
            <a:ext cx="236669" cy="236669"/>
          </a:xfrm>
          <a:prstGeom prst="rect">
            <a:avLst/>
          </a:prstGeom>
          <a:solidFill>
            <a:schemeClr val="bg1">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hteck 28"/>
          <p:cNvSpPr/>
          <p:nvPr/>
        </p:nvSpPr>
        <p:spPr>
          <a:xfrm>
            <a:off x="9209779" y="1745102"/>
            <a:ext cx="236669" cy="236669"/>
          </a:xfrm>
          <a:prstGeom prst="rect">
            <a:avLst/>
          </a:prstGeom>
          <a:solidFill>
            <a:schemeClr val="bg1">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hteck 29"/>
          <p:cNvSpPr/>
          <p:nvPr/>
        </p:nvSpPr>
        <p:spPr>
          <a:xfrm>
            <a:off x="9457206" y="1745102"/>
            <a:ext cx="236669" cy="236669"/>
          </a:xfrm>
          <a:prstGeom prst="rect">
            <a:avLst/>
          </a:prstGeom>
          <a:solidFill>
            <a:schemeClr val="bg1">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Gerade Verbindung mit Pfeil 31"/>
          <p:cNvCxnSpPr>
            <a:stCxn id="10" idx="2"/>
            <a:endCxn id="45" idx="0"/>
          </p:cNvCxnSpPr>
          <p:nvPr/>
        </p:nvCxnSpPr>
        <p:spPr>
          <a:xfrm>
            <a:off x="3232678" y="1981772"/>
            <a:ext cx="2316642" cy="111784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3" name="Gerade Verbindung mit Pfeil 32"/>
          <p:cNvCxnSpPr>
            <a:stCxn id="15" idx="2"/>
            <a:endCxn id="46" idx="0"/>
          </p:cNvCxnSpPr>
          <p:nvPr/>
        </p:nvCxnSpPr>
        <p:spPr>
          <a:xfrm>
            <a:off x="4633941" y="1981772"/>
            <a:ext cx="1162806" cy="111784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6" name="Gerade Verbindung mit Pfeil 35"/>
          <p:cNvCxnSpPr>
            <a:stCxn id="19" idx="2"/>
            <a:endCxn id="47" idx="0"/>
          </p:cNvCxnSpPr>
          <p:nvPr/>
        </p:nvCxnSpPr>
        <p:spPr>
          <a:xfrm>
            <a:off x="6033416" y="1981772"/>
            <a:ext cx="10758" cy="111783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9" name="Gerade Verbindung mit Pfeil 38"/>
          <p:cNvCxnSpPr>
            <a:stCxn id="23" idx="2"/>
            <a:endCxn id="48" idx="0"/>
          </p:cNvCxnSpPr>
          <p:nvPr/>
        </p:nvCxnSpPr>
        <p:spPr>
          <a:xfrm flipH="1">
            <a:off x="6291601" y="1981772"/>
            <a:ext cx="1142184" cy="111783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2" name="Gerade Verbindung mit Pfeil 41"/>
          <p:cNvCxnSpPr>
            <a:stCxn id="27" idx="2"/>
            <a:endCxn id="49" idx="0"/>
          </p:cNvCxnSpPr>
          <p:nvPr/>
        </p:nvCxnSpPr>
        <p:spPr>
          <a:xfrm flipH="1">
            <a:off x="6539028" y="1981771"/>
            <a:ext cx="2294232" cy="111783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45" name="Rechteck 44"/>
          <p:cNvSpPr/>
          <p:nvPr/>
        </p:nvSpPr>
        <p:spPr>
          <a:xfrm>
            <a:off x="5430985" y="3099612"/>
            <a:ext cx="236669" cy="236669"/>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hteck 45"/>
          <p:cNvSpPr/>
          <p:nvPr/>
        </p:nvSpPr>
        <p:spPr>
          <a:xfrm>
            <a:off x="5678412" y="3099612"/>
            <a:ext cx="236669" cy="236669"/>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hteck 46"/>
          <p:cNvSpPr/>
          <p:nvPr/>
        </p:nvSpPr>
        <p:spPr>
          <a:xfrm>
            <a:off x="5925839" y="3099611"/>
            <a:ext cx="236669" cy="236669"/>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hteck 47"/>
          <p:cNvSpPr/>
          <p:nvPr/>
        </p:nvSpPr>
        <p:spPr>
          <a:xfrm>
            <a:off x="6173266" y="3099610"/>
            <a:ext cx="236669" cy="236669"/>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hteck 48"/>
          <p:cNvSpPr/>
          <p:nvPr/>
        </p:nvSpPr>
        <p:spPr>
          <a:xfrm>
            <a:off x="6420693" y="3099609"/>
            <a:ext cx="236669" cy="236669"/>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hteck 54"/>
          <p:cNvSpPr/>
          <p:nvPr/>
        </p:nvSpPr>
        <p:spPr>
          <a:xfrm>
            <a:off x="10160922" y="3704532"/>
            <a:ext cx="236669" cy="236669"/>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hteck 55"/>
          <p:cNvSpPr/>
          <p:nvPr/>
        </p:nvSpPr>
        <p:spPr>
          <a:xfrm>
            <a:off x="10150953" y="3315078"/>
            <a:ext cx="236669" cy="236669"/>
          </a:xfrm>
          <a:prstGeom prst="rect">
            <a:avLst/>
          </a:prstGeom>
          <a:solidFill>
            <a:schemeClr val="bg1">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Textfeld 56"/>
          <p:cNvSpPr txBox="1"/>
          <p:nvPr/>
        </p:nvSpPr>
        <p:spPr>
          <a:xfrm>
            <a:off x="10460304" y="3269683"/>
            <a:ext cx="1360714" cy="276999"/>
          </a:xfrm>
          <a:prstGeom prst="rect">
            <a:avLst/>
          </a:prstGeom>
          <a:noFill/>
        </p:spPr>
        <p:txBody>
          <a:bodyPr wrap="square" rtlCol="0">
            <a:spAutoFit/>
          </a:bodyPr>
          <a:lstStyle/>
          <a:p>
            <a:r>
              <a:rPr lang="en-US" sz="1200" dirty="0" smtClean="0">
                <a:solidFill>
                  <a:schemeClr val="bg1"/>
                </a:solidFill>
                <a:latin typeface="Raleway" panose="020B0604020202020204"/>
              </a:rPr>
              <a:t>Training Sample</a:t>
            </a:r>
            <a:endParaRPr lang="en-US" sz="1200" dirty="0">
              <a:solidFill>
                <a:schemeClr val="bg1"/>
              </a:solidFill>
              <a:latin typeface="Raleway" panose="020B0604020202020204"/>
            </a:endParaRPr>
          </a:p>
        </p:txBody>
      </p:sp>
      <p:sp>
        <p:nvSpPr>
          <p:cNvPr id="58" name="Textfeld 57"/>
          <p:cNvSpPr txBox="1"/>
          <p:nvPr/>
        </p:nvSpPr>
        <p:spPr>
          <a:xfrm>
            <a:off x="10460304" y="3664202"/>
            <a:ext cx="1360714" cy="276999"/>
          </a:xfrm>
          <a:prstGeom prst="rect">
            <a:avLst/>
          </a:prstGeom>
          <a:noFill/>
        </p:spPr>
        <p:txBody>
          <a:bodyPr wrap="square" rtlCol="0">
            <a:spAutoFit/>
          </a:bodyPr>
          <a:lstStyle/>
          <a:p>
            <a:r>
              <a:rPr lang="en-US" sz="1200" dirty="0" smtClean="0">
                <a:solidFill>
                  <a:schemeClr val="bg1"/>
                </a:solidFill>
                <a:latin typeface="Raleway" panose="020B0604020202020204"/>
              </a:rPr>
              <a:t>Test Sample</a:t>
            </a:r>
            <a:endParaRPr lang="en-US" sz="1200" dirty="0">
              <a:solidFill>
                <a:schemeClr val="bg1"/>
              </a:solidFill>
              <a:latin typeface="Raleway" panose="020B0604020202020204"/>
            </a:endParaRPr>
          </a:p>
        </p:txBody>
      </p:sp>
      <p:sp>
        <p:nvSpPr>
          <p:cNvPr id="59" name="Textfeld 58"/>
          <p:cNvSpPr txBox="1"/>
          <p:nvPr/>
        </p:nvSpPr>
        <p:spPr>
          <a:xfrm>
            <a:off x="4504849" y="3434093"/>
            <a:ext cx="3169580" cy="646331"/>
          </a:xfrm>
          <a:prstGeom prst="rect">
            <a:avLst/>
          </a:prstGeom>
          <a:noFill/>
        </p:spPr>
        <p:txBody>
          <a:bodyPr wrap="square" rtlCol="0">
            <a:spAutoFit/>
          </a:bodyPr>
          <a:lstStyle/>
          <a:p>
            <a:pPr algn="ctr"/>
            <a:r>
              <a:rPr lang="en-US" dirty="0" smtClean="0">
                <a:solidFill>
                  <a:schemeClr val="bg1"/>
                </a:solidFill>
                <a:latin typeface="Raleway" panose="020B0604020202020204"/>
              </a:rPr>
              <a:t>One test prediction for each CN subject</a:t>
            </a:r>
            <a:endParaRPr lang="en-US" dirty="0">
              <a:solidFill>
                <a:schemeClr val="bg1"/>
              </a:solidFill>
              <a:latin typeface="Raleway" panose="020B0604020202020204"/>
            </a:endParaRPr>
          </a:p>
        </p:txBody>
      </p:sp>
      <p:sp>
        <p:nvSpPr>
          <p:cNvPr id="10" name="Rechteck 9"/>
          <p:cNvSpPr/>
          <p:nvPr/>
        </p:nvSpPr>
        <p:spPr>
          <a:xfrm>
            <a:off x="3114343" y="1745103"/>
            <a:ext cx="236669" cy="236669"/>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hteck 14"/>
          <p:cNvSpPr/>
          <p:nvPr/>
        </p:nvSpPr>
        <p:spPr>
          <a:xfrm>
            <a:off x="4515606" y="1745103"/>
            <a:ext cx="236669" cy="236669"/>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hteck 18"/>
          <p:cNvSpPr/>
          <p:nvPr/>
        </p:nvSpPr>
        <p:spPr>
          <a:xfrm>
            <a:off x="5915081" y="1745103"/>
            <a:ext cx="236669" cy="236669"/>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hteck 22"/>
          <p:cNvSpPr/>
          <p:nvPr/>
        </p:nvSpPr>
        <p:spPr>
          <a:xfrm>
            <a:off x="7315450" y="1745103"/>
            <a:ext cx="236669" cy="236669"/>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hteck 26"/>
          <p:cNvSpPr/>
          <p:nvPr/>
        </p:nvSpPr>
        <p:spPr>
          <a:xfrm>
            <a:off x="8714925" y="1745102"/>
            <a:ext cx="236669" cy="236669"/>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Gerade Verbindung mit Pfeil 5"/>
          <p:cNvCxnSpPr>
            <a:stCxn id="2" idx="4"/>
          </p:cNvCxnSpPr>
          <p:nvPr/>
        </p:nvCxnSpPr>
        <p:spPr>
          <a:xfrm>
            <a:off x="2716737" y="2240924"/>
            <a:ext cx="21086" cy="27432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3" name="Textfeld 52"/>
          <p:cNvSpPr txBox="1"/>
          <p:nvPr/>
        </p:nvSpPr>
        <p:spPr>
          <a:xfrm>
            <a:off x="605464" y="4997003"/>
            <a:ext cx="4214052" cy="923330"/>
          </a:xfrm>
          <a:prstGeom prst="rect">
            <a:avLst/>
          </a:prstGeom>
          <a:noFill/>
        </p:spPr>
        <p:txBody>
          <a:bodyPr wrap="square" rtlCol="0">
            <a:spAutoFit/>
          </a:bodyPr>
          <a:lstStyle/>
          <a:p>
            <a:pPr algn="ctr"/>
            <a:r>
              <a:rPr lang="en-US" dirty="0" smtClean="0">
                <a:latin typeface="Raleway" panose="020B0604020202020204"/>
              </a:rPr>
              <a:t>Model 1: One test prediction for each subject in </a:t>
            </a:r>
            <a:r>
              <a:rPr lang="en-US" dirty="0" err="1" smtClean="0">
                <a:latin typeface="Raleway" panose="020B0604020202020204"/>
              </a:rPr>
              <a:t>CN_validation</a:t>
            </a:r>
            <a:r>
              <a:rPr lang="en-US" dirty="0" smtClean="0">
                <a:latin typeface="Raleway" panose="020B0604020202020204"/>
              </a:rPr>
              <a:t> and MCI sample</a:t>
            </a:r>
            <a:endParaRPr lang="en-US" dirty="0">
              <a:latin typeface="Raleway" panose="020B0604020202020204"/>
            </a:endParaRPr>
          </a:p>
        </p:txBody>
      </p:sp>
    </p:spTree>
    <p:extLst>
      <p:ext uri="{BB962C8B-B14F-4D97-AF65-F5344CB8AC3E}">
        <p14:creationId xmlns:p14="http://schemas.microsoft.com/office/powerpoint/2010/main" val="342607423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2" name="Tabelle 21"/>
          <p:cNvGraphicFramePr>
            <a:graphicFrameLocks noGrp="1"/>
          </p:cNvGraphicFramePr>
          <p:nvPr>
            <p:extLst>
              <p:ext uri="{D42A27DB-BD31-4B8C-83A1-F6EECF244321}">
                <p14:modId xmlns:p14="http://schemas.microsoft.com/office/powerpoint/2010/main" val="3590159067"/>
              </p:ext>
            </p:extLst>
          </p:nvPr>
        </p:nvGraphicFramePr>
        <p:xfrm>
          <a:off x="2074738" y="2070795"/>
          <a:ext cx="7391662" cy="2909255"/>
        </p:xfrm>
        <a:graphic>
          <a:graphicData uri="http://schemas.openxmlformats.org/drawingml/2006/table">
            <a:tbl>
              <a:tblPr firstRow="1" bandRow="1">
                <a:tableStyleId>{5940675A-B579-460E-94D1-54222C63F5DA}</a:tableStyleId>
              </a:tblPr>
              <a:tblGrid>
                <a:gridCol w="2607328">
                  <a:extLst>
                    <a:ext uri="{9D8B030D-6E8A-4147-A177-3AD203B41FA5}">
                      <a16:colId xmlns:a16="http://schemas.microsoft.com/office/drawing/2014/main" val="1137853310"/>
                    </a:ext>
                  </a:extLst>
                </a:gridCol>
                <a:gridCol w="1278467">
                  <a:extLst>
                    <a:ext uri="{9D8B030D-6E8A-4147-A177-3AD203B41FA5}">
                      <a16:colId xmlns:a16="http://schemas.microsoft.com/office/drawing/2014/main" val="79700691"/>
                    </a:ext>
                  </a:extLst>
                </a:gridCol>
                <a:gridCol w="2065867">
                  <a:extLst>
                    <a:ext uri="{9D8B030D-6E8A-4147-A177-3AD203B41FA5}">
                      <a16:colId xmlns:a16="http://schemas.microsoft.com/office/drawing/2014/main" val="2853944678"/>
                    </a:ext>
                  </a:extLst>
                </a:gridCol>
                <a:gridCol w="1440000">
                  <a:extLst>
                    <a:ext uri="{9D8B030D-6E8A-4147-A177-3AD203B41FA5}">
                      <a16:colId xmlns:a16="http://schemas.microsoft.com/office/drawing/2014/main" val="772560125"/>
                    </a:ext>
                  </a:extLst>
                </a:gridCol>
              </a:tblGrid>
              <a:tr h="288000">
                <a:tc gridSpan="4">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smtClean="0">
                          <a:ln>
                            <a:noFill/>
                          </a:ln>
                          <a:solidFill>
                            <a:srgbClr val="000000"/>
                          </a:solidFill>
                          <a:effectLst/>
                          <a:uLnTx/>
                          <a:uFillTx/>
                          <a:latin typeface="Raleway" panose="020B0604020202020204" charset="0"/>
                          <a:ea typeface="+mn-ea"/>
                          <a:cs typeface="+mn-cs"/>
                        </a:rPr>
                        <a:t>Table 1. Overview of samples</a:t>
                      </a:r>
                      <a:endParaRPr kumimoji="0" lang="en-US" sz="1050" b="0" i="0" u="none" strike="noStrike" kern="1200" cap="none" spc="0" normalizeH="0" baseline="0" noProof="0" dirty="0">
                        <a:ln>
                          <a:noFill/>
                        </a:ln>
                        <a:solidFill>
                          <a:srgbClr val="000000"/>
                        </a:solidFill>
                        <a:effectLst/>
                        <a:uLnTx/>
                        <a:uFillTx/>
                        <a:latin typeface="Raleway" panose="020B0604020202020204" charset="0"/>
                        <a:ea typeface="+mn-ea"/>
                        <a:cs typeface="+mn-cs"/>
                      </a:endParaRPr>
                    </a:p>
                  </a:txBody>
                  <a:tcP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hMerge="1">
                  <a:txBody>
                    <a:bodyPr/>
                    <a:lstStyle/>
                    <a:p>
                      <a:pPr algn="ctr"/>
                      <a:endParaRPr lang="en-US" sz="1800" b="1" dirty="0">
                        <a:latin typeface="Raleway" panose="020B060402020202020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000000"/>
                        </a:solidFill>
                        <a:effectLst/>
                        <a:uLnTx/>
                        <a:uFillTx/>
                        <a:latin typeface="Raleway" panose="020B0604020202020204" charset="0"/>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a:endParaRPr lang="en-US" sz="1800" b="1" dirty="0">
                        <a:latin typeface="Raleway" panose="020B060402020202020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75660025"/>
                  </a:ext>
                </a:extLst>
              </a:tr>
              <a:tr h="325138">
                <a:tc>
                  <a:txBody>
                    <a:bodyPr/>
                    <a:lstStyle/>
                    <a:p>
                      <a:endParaRPr lang="en-US" sz="1800" dirty="0">
                        <a:latin typeface="Raleway" panose="020B060402020202020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1400" b="1" dirty="0" smtClean="0">
                          <a:latin typeface="Raleway" panose="020B0604020202020204" charset="0"/>
                        </a:rPr>
                        <a:t>CN</a:t>
                      </a:r>
                      <a:endParaRPr lang="en-US" sz="1400" b="1" dirty="0">
                        <a:latin typeface="Raleway" panose="020B060402020202020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err="1" smtClean="0">
                          <a:ln>
                            <a:noFill/>
                          </a:ln>
                          <a:solidFill>
                            <a:srgbClr val="000000"/>
                          </a:solidFill>
                          <a:effectLst/>
                          <a:uLnTx/>
                          <a:uFillTx/>
                          <a:latin typeface="Raleway" panose="020B0604020202020204" charset="0"/>
                          <a:ea typeface="+mn-ea"/>
                          <a:cs typeface="+mn-cs"/>
                        </a:rPr>
                        <a:t>CN_validation</a:t>
                      </a:r>
                      <a:endParaRPr kumimoji="0" lang="en-US" sz="1400" b="1" i="0" u="none" strike="noStrike" kern="1200" cap="none" spc="0" normalizeH="0" baseline="0" noProof="0" dirty="0">
                        <a:ln>
                          <a:noFill/>
                        </a:ln>
                        <a:solidFill>
                          <a:srgbClr val="000000"/>
                        </a:solidFill>
                        <a:effectLst/>
                        <a:uLnTx/>
                        <a:uFillTx/>
                        <a:latin typeface="Raleway" panose="020B0604020202020204" charset="0"/>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b="1" dirty="0" smtClean="0">
                          <a:latin typeface="Raleway" panose="020B0604020202020204" charset="0"/>
                        </a:rPr>
                        <a:t>MCI</a:t>
                      </a:r>
                      <a:endParaRPr lang="en-US" sz="1400" b="1" dirty="0">
                        <a:latin typeface="Raleway" panose="020B060402020202020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889365705"/>
                  </a:ext>
                </a:extLst>
              </a:tr>
              <a:tr h="298045">
                <a:tc>
                  <a:txBody>
                    <a:bodyPr/>
                    <a:lstStyle/>
                    <a:p>
                      <a:endParaRPr lang="en-US" sz="1050" dirty="0">
                        <a:latin typeface="Raleway" panose="020B060402020202020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1800" dirty="0">
                        <a:latin typeface="Raleway" panose="020B060402020202020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1800" dirty="0">
                        <a:latin typeface="Raleway" panose="020B060402020202020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1800" dirty="0">
                        <a:latin typeface="Raleway" panose="020B0604020202020204" charset="0"/>
                      </a:endParaRPr>
                    </a:p>
                  </a:txBody>
                  <a:tcPr>
                    <a:lnL w="12700" cap="flat" cmpd="sng" algn="ctr">
                      <a:solidFill>
                        <a:schemeClr val="tx1"/>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63509152"/>
                  </a:ext>
                </a:extLst>
              </a:tr>
              <a:tr h="321752">
                <a:tc>
                  <a:txBody>
                    <a:bodyPr/>
                    <a:lstStyle/>
                    <a:p>
                      <a:r>
                        <a:rPr lang="en-US" sz="1400" b="1" i="1" dirty="0" smtClean="0">
                          <a:latin typeface="Raleway" panose="020B0604020202020204" charset="0"/>
                        </a:rPr>
                        <a:t>n </a:t>
                      </a:r>
                      <a:r>
                        <a:rPr lang="en-US" sz="1400" b="1" i="0" dirty="0" smtClean="0">
                          <a:latin typeface="Raleway" panose="020B0604020202020204" charset="0"/>
                        </a:rPr>
                        <a:t>total</a:t>
                      </a:r>
                      <a:endParaRPr lang="en-US" sz="1400" b="1" i="1" dirty="0">
                        <a:latin typeface="Raleway" panose="020B060402020202020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lang="en-US" sz="1200" b="1" dirty="0" smtClean="0">
                          <a:latin typeface="Raleway" panose="020B0604020202020204" charset="0"/>
                        </a:rPr>
                        <a:t>379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b="1" dirty="0" smtClean="0">
                          <a:latin typeface="Raleway" panose="020B0604020202020204" charset="0"/>
                        </a:rPr>
                        <a:t>59</a:t>
                      </a:r>
                      <a:endParaRPr lang="en-US" sz="1200" b="1" dirty="0">
                        <a:latin typeface="Raleway" panose="020B060402020202020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lang="en-US" sz="1200" b="1" dirty="0" smtClean="0">
                          <a:latin typeface="Raleway" panose="020B0604020202020204" charset="0"/>
                        </a:rPr>
                        <a:t>621</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63410445"/>
                  </a:ext>
                </a:extLst>
              </a:tr>
              <a:tr h="389466">
                <a:tc>
                  <a:txBody>
                    <a:bodyPr/>
                    <a:lstStyle/>
                    <a:p>
                      <a:r>
                        <a:rPr lang="en-US" sz="1400" dirty="0" smtClean="0">
                          <a:latin typeface="Raleway" panose="020B0604020202020204" charset="0"/>
                        </a:rPr>
                        <a:t>Age [avg.</a:t>
                      </a:r>
                      <a:r>
                        <a:rPr lang="en-US" sz="1400" baseline="0" dirty="0" smtClean="0">
                          <a:latin typeface="Raleway" panose="020B0604020202020204" charset="0"/>
                        </a:rPr>
                        <a:t> </a:t>
                      </a:r>
                      <a:r>
                        <a:rPr lang="en-US" sz="1400" dirty="0" smtClean="0">
                          <a:latin typeface="Raleway" panose="020B0604020202020204" charset="0"/>
                        </a:rPr>
                        <a:t>years]</a:t>
                      </a:r>
                      <a:endParaRPr lang="en-US" sz="1400" dirty="0">
                        <a:latin typeface="Raleway" panose="020B060402020202020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lang="en-US" sz="1200" dirty="0" smtClean="0">
                          <a:latin typeface="Raleway" panose="020B0604020202020204" charset="0"/>
                        </a:rPr>
                        <a:t>74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sz="1200" dirty="0" smtClean="0">
                          <a:latin typeface="Raleway" panose="020B0604020202020204" charset="0"/>
                        </a:rPr>
                        <a:t>72 (PET)/70 (MRI)</a:t>
                      </a:r>
                      <a:endParaRPr lang="en-US" sz="1200" dirty="0">
                        <a:latin typeface="Raleway" panose="020B060402020202020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lang="en-US" sz="1200" dirty="0" smtClean="0">
                          <a:latin typeface="Raleway" panose="020B0604020202020204" charset="0"/>
                        </a:rPr>
                        <a:t>73</a:t>
                      </a:r>
                    </a:p>
                  </a:txBody>
                  <a:tcPr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049810509"/>
                  </a:ext>
                </a:extLst>
              </a:tr>
              <a:tr h="347134">
                <a:tc>
                  <a:txBody>
                    <a:bodyPr/>
                    <a:lstStyle/>
                    <a:p>
                      <a:r>
                        <a:rPr lang="en-US" sz="1400" dirty="0" smtClean="0">
                          <a:latin typeface="Raleway" panose="020B0604020202020204" charset="0"/>
                        </a:rPr>
                        <a:t>Sex</a:t>
                      </a:r>
                      <a:r>
                        <a:rPr lang="en-US" sz="1400" baseline="0" dirty="0" smtClean="0">
                          <a:latin typeface="Raleway" panose="020B0604020202020204" charset="0"/>
                        </a:rPr>
                        <a:t> (F/M)</a:t>
                      </a:r>
                      <a:endParaRPr lang="en-US" sz="1400" dirty="0">
                        <a:latin typeface="Raleway" panose="020B060402020202020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1200" dirty="0" smtClean="0">
                          <a:latin typeface="Raleway" panose="020B0604020202020204" charset="0"/>
                        </a:rPr>
                        <a:t>196/183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1200" dirty="0" smtClean="0">
                          <a:latin typeface="Raleway" panose="020B0604020202020204" charset="0"/>
                        </a:rPr>
                        <a:t>35/24</a:t>
                      </a:r>
                      <a:endParaRPr lang="en-US" sz="1200" dirty="0">
                        <a:latin typeface="Raleway" panose="020B060402020202020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1200" dirty="0" smtClean="0">
                          <a:latin typeface="Raleway" panose="020B0604020202020204" charset="0"/>
                        </a:rPr>
                        <a:t>264/355</a:t>
                      </a: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516261662"/>
                  </a:ext>
                </a:extLst>
              </a:tr>
              <a:tr h="389466">
                <a:tc>
                  <a:txBody>
                    <a:bodyPr/>
                    <a:lstStyle/>
                    <a:p>
                      <a:r>
                        <a:rPr lang="en-US" sz="1400" dirty="0" smtClean="0">
                          <a:latin typeface="Raleway" panose="020B0604020202020204" charset="0"/>
                        </a:rPr>
                        <a:t>MMSE [avg.</a:t>
                      </a:r>
                      <a:r>
                        <a:rPr lang="en-US" sz="1400" baseline="0" dirty="0" smtClean="0">
                          <a:latin typeface="Raleway" panose="020B0604020202020204" charset="0"/>
                        </a:rPr>
                        <a:t> score]</a:t>
                      </a:r>
                      <a:endParaRPr lang="en-US" sz="1400" dirty="0">
                        <a:latin typeface="Raleway" panose="020B060402020202020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1200" dirty="0" smtClean="0">
                          <a:latin typeface="Raleway" panose="020B0604020202020204" charset="0"/>
                        </a:rPr>
                        <a:t>29</a:t>
                      </a:r>
                      <a:endParaRPr lang="en-US" sz="1200" dirty="0">
                        <a:latin typeface="Raleway" panose="020B060402020202020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1200" dirty="0" smtClean="0">
                          <a:latin typeface="Raleway" panose="020B0604020202020204" charset="0"/>
                        </a:rPr>
                        <a:t>29</a:t>
                      </a:r>
                      <a:endParaRPr lang="en-US" sz="1200" dirty="0">
                        <a:latin typeface="Raleway" panose="020B060402020202020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1200" dirty="0" smtClean="0">
                          <a:latin typeface="Raleway" panose="020B0604020202020204" charset="0"/>
                        </a:rPr>
                        <a:t>28</a:t>
                      </a:r>
                      <a:endParaRPr lang="en-US" sz="1200" dirty="0">
                        <a:latin typeface="Raleway" panose="020B0604020202020204" charset="0"/>
                      </a:endParaRP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335721869"/>
                  </a:ext>
                </a:extLst>
              </a:tr>
              <a:tr h="441917">
                <a:tc>
                  <a:txBody>
                    <a:bodyPr/>
                    <a:lstStyle/>
                    <a:p>
                      <a:r>
                        <a:rPr lang="en-US" sz="1400" dirty="0" smtClean="0">
                          <a:latin typeface="Raleway" panose="020B0604020202020204" charset="0"/>
                        </a:rPr>
                        <a:t>Education [avg. years]</a:t>
                      </a:r>
                      <a:endParaRPr lang="en-US" sz="1400" dirty="0">
                        <a:latin typeface="Raleway" panose="020B060402020202020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dirty="0" smtClean="0">
                          <a:latin typeface="Raleway" panose="020B0604020202020204" charset="0"/>
                        </a:rPr>
                        <a:t>16</a:t>
                      </a:r>
                      <a:endParaRPr lang="en-US" sz="1200" dirty="0">
                        <a:latin typeface="Raleway" panose="020B060402020202020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dirty="0" smtClean="0">
                          <a:latin typeface="Raleway" panose="020B0604020202020204" charset="0"/>
                        </a:rPr>
                        <a:t>16</a:t>
                      </a:r>
                      <a:endParaRPr lang="en-US" sz="1200" dirty="0">
                        <a:latin typeface="Raleway" panose="020B060402020202020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dirty="0" smtClean="0">
                          <a:latin typeface="Raleway" panose="020B0604020202020204" charset="0"/>
                        </a:rPr>
                        <a:t>16</a:t>
                      </a:r>
                      <a:endParaRPr lang="en-US" sz="1200" dirty="0">
                        <a:latin typeface="Raleway" panose="020B0604020202020204" charset="0"/>
                      </a:endParaRPr>
                    </a:p>
                  </a:txBody>
                  <a:tcPr anchor="ct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45686363"/>
                  </a:ext>
                </a:extLst>
              </a:tr>
            </a:tbl>
          </a:graphicData>
        </a:graphic>
      </p:graphicFrame>
      <p:sp>
        <p:nvSpPr>
          <p:cNvPr id="3" name="Titel 2"/>
          <p:cNvSpPr>
            <a:spLocks noGrp="1"/>
          </p:cNvSpPr>
          <p:nvPr>
            <p:ph type="title"/>
          </p:nvPr>
        </p:nvSpPr>
        <p:spPr/>
        <p:txBody>
          <a:bodyPr/>
          <a:lstStyle/>
          <a:p>
            <a:r>
              <a:rPr lang="en-US" dirty="0" smtClean="0"/>
              <a:t>Participants</a:t>
            </a:r>
            <a:endParaRPr lang="en-US" dirty="0"/>
          </a:p>
        </p:txBody>
      </p:sp>
      <p:pic>
        <p:nvPicPr>
          <p:cNvPr id="23" name="Grafik 2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460538" y="2745306"/>
            <a:ext cx="466712" cy="305585"/>
          </a:xfrm>
          <a:prstGeom prst="rect">
            <a:avLst/>
          </a:prstGeom>
        </p:spPr>
      </p:pic>
      <p:pic>
        <p:nvPicPr>
          <p:cNvPr id="26" name="Grafik 2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690158" y="2745307"/>
            <a:ext cx="578713" cy="317103"/>
          </a:xfrm>
          <a:prstGeom prst="rect">
            <a:avLst/>
          </a:prstGeom>
        </p:spPr>
      </p:pic>
      <p:pic>
        <p:nvPicPr>
          <p:cNvPr id="9" name="Grafik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31779" y="2745307"/>
            <a:ext cx="466712" cy="305585"/>
          </a:xfrm>
          <a:prstGeom prst="rect">
            <a:avLst/>
          </a:prstGeom>
        </p:spPr>
      </p:pic>
    </p:spTree>
    <p:extLst>
      <p:ext uri="{BB962C8B-B14F-4D97-AF65-F5344CB8AC3E}">
        <p14:creationId xmlns:p14="http://schemas.microsoft.com/office/powerpoint/2010/main" val="2254075827"/>
      </p:ext>
    </p:extLst>
  </p:cSld>
  <p:clrMapOvr>
    <a:masterClrMapping/>
  </p:clrMapOvr>
  <p:timing>
    <p:tnLst>
      <p:par>
        <p:cTn id="1" dur="indefinite" restart="never" nodeType="tmRoot"/>
      </p:par>
    </p:tnLst>
  </p:timing>
</p:sld>
</file>

<file path=ppt/theme/theme1.xml><?xml version="1.0" encoding="utf-8"?>
<a:theme xmlns:a="http://schemas.openxmlformats.org/drawingml/2006/main" name="UKK_Blau_16zu9_005_160118">
  <a:themeElements>
    <a:clrScheme name="UKK - Colors">
      <a:dk1>
        <a:srgbClr val="000000"/>
      </a:dk1>
      <a:lt1>
        <a:srgbClr val="FFFFFF"/>
      </a:lt1>
      <a:dk2>
        <a:srgbClr val="009BDC"/>
      </a:dk2>
      <a:lt2>
        <a:srgbClr val="B1B2B3"/>
      </a:lt2>
      <a:accent1>
        <a:srgbClr val="009BDC"/>
      </a:accent1>
      <a:accent2>
        <a:srgbClr val="0F2D64"/>
      </a:accent2>
      <a:accent3>
        <a:srgbClr val="999999"/>
      </a:accent3>
      <a:accent4>
        <a:srgbClr val="E3E4E5"/>
      </a:accent4>
      <a:accent5>
        <a:srgbClr val="A2CCEE"/>
      </a:accent5>
      <a:accent6>
        <a:srgbClr val="FA9637"/>
      </a:accent6>
      <a:hlink>
        <a:srgbClr val="009BDC"/>
      </a:hlink>
      <a:folHlink>
        <a:srgbClr val="0F2D64"/>
      </a:folHlink>
    </a:clrScheme>
    <a:fontScheme name="UKK - Font">
      <a:majorFont>
        <a:latin typeface="Calibri Light"/>
        <a:ea typeface=""/>
        <a:cs typeface=""/>
      </a:majorFont>
      <a:minorFont>
        <a:latin typeface="Calibri Light"/>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UKK_Blau_16zu9_005_160118">
  <a:themeElements>
    <a:clrScheme name="UKK - Colors">
      <a:dk1>
        <a:srgbClr val="000000"/>
      </a:dk1>
      <a:lt1>
        <a:srgbClr val="FFFFFF"/>
      </a:lt1>
      <a:dk2>
        <a:srgbClr val="009BDC"/>
      </a:dk2>
      <a:lt2>
        <a:srgbClr val="B1B2B3"/>
      </a:lt2>
      <a:accent1>
        <a:srgbClr val="009BDC"/>
      </a:accent1>
      <a:accent2>
        <a:srgbClr val="0F2D64"/>
      </a:accent2>
      <a:accent3>
        <a:srgbClr val="999999"/>
      </a:accent3>
      <a:accent4>
        <a:srgbClr val="E3E4E5"/>
      </a:accent4>
      <a:accent5>
        <a:srgbClr val="A2CCEE"/>
      </a:accent5>
      <a:accent6>
        <a:srgbClr val="FA9637"/>
      </a:accent6>
      <a:hlink>
        <a:srgbClr val="009BDC"/>
      </a:hlink>
      <a:folHlink>
        <a:srgbClr val="0F2D64"/>
      </a:folHlink>
    </a:clrScheme>
    <a:fontScheme name="UKK - Font">
      <a:majorFont>
        <a:latin typeface="Calibri Light"/>
        <a:ea typeface=""/>
        <a:cs typeface=""/>
      </a:majorFont>
      <a:minorFont>
        <a:latin typeface="Calibri Light"/>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UK_DZNE_CMMC</Template>
  <TotalTime>0</TotalTime>
  <Words>3023</Words>
  <Application>Microsoft Office PowerPoint</Application>
  <PresentationFormat>Breitbild</PresentationFormat>
  <Paragraphs>355</Paragraphs>
  <Slides>22</Slides>
  <Notes>22</Notes>
  <HiddenSlides>0</HiddenSlides>
  <MMClips>0</MMClips>
  <ScaleCrop>false</ScaleCrop>
  <HeadingPairs>
    <vt:vector size="6" baseType="variant">
      <vt:variant>
        <vt:lpstr>Verwendete Schriftarten</vt:lpstr>
      </vt:variant>
      <vt:variant>
        <vt:i4>9</vt:i4>
      </vt:variant>
      <vt:variant>
        <vt:lpstr>Design</vt:lpstr>
      </vt:variant>
      <vt:variant>
        <vt:i4>2</vt:i4>
      </vt:variant>
      <vt:variant>
        <vt:lpstr>Folientitel</vt:lpstr>
      </vt:variant>
      <vt:variant>
        <vt:i4>22</vt:i4>
      </vt:variant>
    </vt:vector>
  </HeadingPairs>
  <TitlesOfParts>
    <vt:vector size="33" baseType="lpstr">
      <vt:lpstr>Arial</vt:lpstr>
      <vt:lpstr>Arial Rounded MT Bold</vt:lpstr>
      <vt:lpstr>Calibri</vt:lpstr>
      <vt:lpstr>Calibri Light</vt:lpstr>
      <vt:lpstr>Cambria Math</vt:lpstr>
      <vt:lpstr>Courier New</vt:lpstr>
      <vt:lpstr>Helvetica</vt:lpstr>
      <vt:lpstr>Lato</vt:lpstr>
      <vt:lpstr>Raleway</vt:lpstr>
      <vt:lpstr>UKK_Blau_16zu9_005_160118</vt:lpstr>
      <vt:lpstr>1_UKK_Blau_16zu9_005_160118</vt:lpstr>
      <vt:lpstr>Comparison of Structural and Metabolic Biomarkers of Neurodegeneration for Brain Age Prediction</vt:lpstr>
      <vt:lpstr>PowerPoint-Präsentation</vt:lpstr>
      <vt:lpstr>A biological definition of brain age</vt:lpstr>
      <vt:lpstr>Brain-predicted age &amp; BPAD</vt:lpstr>
      <vt:lpstr>Brain age can have various clinical functions</vt:lpstr>
      <vt:lpstr>Research aims</vt:lpstr>
      <vt:lpstr>Compare precision of brain-predicted age in CN</vt:lpstr>
      <vt:lpstr>Five Models</vt:lpstr>
      <vt:lpstr>Participants</vt:lpstr>
      <vt:lpstr>Bias Correction</vt:lpstr>
      <vt:lpstr>Precision in brain age prediction is comparable across FDG and MRI</vt:lpstr>
      <vt:lpstr>Association of BPAD with Cognitive Function, Neuropathology, and Cognitive Decline</vt:lpstr>
      <vt:lpstr>PowerPoint-Präsentation</vt:lpstr>
      <vt:lpstr>Higher MRI-BPAD is associated with worse cognitive performance in CN</vt:lpstr>
      <vt:lpstr>Higher BPAD (esp. FDG) is associated with lower CSF Aβ levels</vt:lpstr>
      <vt:lpstr>PowerPoint-Präsentation</vt:lpstr>
      <vt:lpstr>PowerPoint-Präsentation</vt:lpstr>
      <vt:lpstr>Higher BPAD (esp. MRI) is associated with worse cognitive performance in MCI</vt:lpstr>
      <vt:lpstr>Higher BPAD (esp. MRI) is associated with more neuropathology in MCI</vt:lpstr>
      <vt:lpstr>Higher BPAD (esp. MRI) predicts conversion to Alzheimer’s disease in MCI</vt:lpstr>
      <vt:lpstr>And the winner is…</vt:lpstr>
      <vt:lpstr>PowerPoint-Präsentation</vt:lpstr>
    </vt:vector>
  </TitlesOfParts>
  <Company>Universitätsklinikum Köln (AöR)</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Elena Doering</dc:creator>
  <cp:lastModifiedBy>Elena Doering</cp:lastModifiedBy>
  <cp:revision>242</cp:revision>
  <dcterms:created xsi:type="dcterms:W3CDTF">2022-01-13T10:58:10Z</dcterms:created>
  <dcterms:modified xsi:type="dcterms:W3CDTF">2022-03-11T16:27:24Z</dcterms:modified>
</cp:coreProperties>
</file>